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9"/>
  </p:notesMasterIdLst>
  <p:sldIdLst>
    <p:sldId id="257" r:id="rId6"/>
    <p:sldId id="266" r:id="rId7"/>
    <p:sldId id="265" r:id="rId8"/>
    <p:sldId id="258" r:id="rId9"/>
    <p:sldId id="259" r:id="rId10"/>
    <p:sldId id="261" r:id="rId11"/>
    <p:sldId id="262" r:id="rId12"/>
    <p:sldId id="263" r:id="rId13"/>
    <p:sldId id="264" r:id="rId14"/>
    <p:sldId id="267" r:id="rId15"/>
    <p:sldId id="269" r:id="rId16"/>
    <p:sldId id="268" r:id="rId17"/>
    <p:sldId id="27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8F6440-DD55-B156-24AC-5547F6601517}" v="29" dt="2024-10-31T17:23:50.808"/>
    <p1510:client id="{C31EB30C-2874-4623-8EE7-FFD0189233B9}" v="3357" dt="2024-10-31T17:05:23.3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4" autoAdjust="0"/>
    <p:restoredTop sz="94660"/>
  </p:normalViewPr>
  <p:slideViewPr>
    <p:cSldViewPr snapToGrid="0">
      <p:cViewPr varScale="1">
        <p:scale>
          <a:sx n="93" d="100"/>
          <a:sy n="93" d="100"/>
        </p:scale>
        <p:origin x="1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inda Armstrong" userId="S::marmstrong@sno-isle.org::b0b4e70f-e049-4fc1-98f3-dd7f2cf449de" providerId="AD" clId="Web-{C08F6440-DD55-B156-24AC-5547F6601517}"/>
    <pc:docChg chg="modSld modMainMaster">
      <pc:chgData name="Melinda Armstrong" userId="S::marmstrong@sno-isle.org::b0b4e70f-e049-4fc1-98f3-dd7f2cf449de" providerId="AD" clId="Web-{C08F6440-DD55-B156-24AC-5547F6601517}" dt="2024-10-31T17:23:50.808" v="16" actId="1076"/>
      <pc:docMkLst>
        <pc:docMk/>
      </pc:docMkLst>
      <pc:sldChg chg="addSp modSp">
        <pc:chgData name="Melinda Armstrong" userId="S::marmstrong@sno-isle.org::b0b4e70f-e049-4fc1-98f3-dd7f2cf449de" providerId="AD" clId="Web-{C08F6440-DD55-B156-24AC-5547F6601517}" dt="2024-10-31T17:23:50.808" v="16" actId="1076"/>
        <pc:sldMkLst>
          <pc:docMk/>
          <pc:sldMk cId="2743249255" sldId="257"/>
        </pc:sldMkLst>
        <pc:spChg chg="add mod">
          <ac:chgData name="Melinda Armstrong" userId="S::marmstrong@sno-isle.org::b0b4e70f-e049-4fc1-98f3-dd7f2cf449de" providerId="AD" clId="Web-{C08F6440-DD55-B156-24AC-5547F6601517}" dt="2024-10-31T17:23:50.808" v="16" actId="1076"/>
          <ac:spMkLst>
            <pc:docMk/>
            <pc:sldMk cId="2743249255" sldId="257"/>
            <ac:spMk id="2" creationId="{EADF4D95-83CA-6DE1-28CA-74CFCFA339BE}"/>
          </ac:spMkLst>
        </pc:spChg>
      </pc:sldChg>
      <pc:sldChg chg="addSp modSp">
        <pc:chgData name="Melinda Armstrong" userId="S::marmstrong@sno-isle.org::b0b4e70f-e049-4fc1-98f3-dd7f2cf449de" providerId="AD" clId="Web-{C08F6440-DD55-B156-24AC-5547F6601517}" dt="2024-10-31T17:23:00.634" v="1"/>
        <pc:sldMkLst>
          <pc:docMk/>
          <pc:sldMk cId="3178465820" sldId="258"/>
        </pc:sldMkLst>
        <pc:spChg chg="add mod">
          <ac:chgData name="Melinda Armstrong" userId="S::marmstrong@sno-isle.org::b0b4e70f-e049-4fc1-98f3-dd7f2cf449de" providerId="AD" clId="Web-{C08F6440-DD55-B156-24AC-5547F6601517}" dt="2024-10-31T17:23:00.634" v="1"/>
          <ac:spMkLst>
            <pc:docMk/>
            <pc:sldMk cId="3178465820" sldId="258"/>
            <ac:spMk id="15" creationId="{DF7B9923-C298-E580-FBE6-D14324F17D41}"/>
          </ac:spMkLst>
        </pc:spChg>
      </pc:sldChg>
      <pc:sldChg chg="addSp modSp">
        <pc:chgData name="Melinda Armstrong" userId="S::marmstrong@sno-isle.org::b0b4e70f-e049-4fc1-98f3-dd7f2cf449de" providerId="AD" clId="Web-{C08F6440-DD55-B156-24AC-5547F6601517}" dt="2024-10-31T17:23:00.634" v="1"/>
        <pc:sldMkLst>
          <pc:docMk/>
          <pc:sldMk cId="1427513221" sldId="259"/>
        </pc:sldMkLst>
        <pc:spChg chg="add mod">
          <ac:chgData name="Melinda Armstrong" userId="S::marmstrong@sno-isle.org::b0b4e70f-e049-4fc1-98f3-dd7f2cf449de" providerId="AD" clId="Web-{C08F6440-DD55-B156-24AC-5547F6601517}" dt="2024-10-31T17:23:00.634" v="1"/>
          <ac:spMkLst>
            <pc:docMk/>
            <pc:sldMk cId="1427513221" sldId="259"/>
            <ac:spMk id="7" creationId="{B2A6251D-BA76-7887-F3C4-60B6A66C046F}"/>
          </ac:spMkLst>
        </pc:spChg>
      </pc:sldChg>
      <pc:sldChg chg="addSp modSp">
        <pc:chgData name="Melinda Armstrong" userId="S::marmstrong@sno-isle.org::b0b4e70f-e049-4fc1-98f3-dd7f2cf449de" providerId="AD" clId="Web-{C08F6440-DD55-B156-24AC-5547F6601517}" dt="2024-10-31T17:23:00.634" v="1"/>
        <pc:sldMkLst>
          <pc:docMk/>
          <pc:sldMk cId="3283046522" sldId="261"/>
        </pc:sldMkLst>
        <pc:spChg chg="add mod">
          <ac:chgData name="Melinda Armstrong" userId="S::marmstrong@sno-isle.org::b0b4e70f-e049-4fc1-98f3-dd7f2cf449de" providerId="AD" clId="Web-{C08F6440-DD55-B156-24AC-5547F6601517}" dt="2024-10-31T17:23:00.634" v="1"/>
          <ac:spMkLst>
            <pc:docMk/>
            <pc:sldMk cId="3283046522" sldId="261"/>
            <ac:spMk id="13" creationId="{FDA1C5F9-B245-63B9-1FAD-A90716CC1EEE}"/>
          </ac:spMkLst>
        </pc:spChg>
      </pc:sldChg>
      <pc:sldChg chg="addSp modSp">
        <pc:chgData name="Melinda Armstrong" userId="S::marmstrong@sno-isle.org::b0b4e70f-e049-4fc1-98f3-dd7f2cf449de" providerId="AD" clId="Web-{C08F6440-DD55-B156-24AC-5547F6601517}" dt="2024-10-31T17:22:58.213" v="0"/>
        <pc:sldMkLst>
          <pc:docMk/>
          <pc:sldMk cId="3216014121" sldId="262"/>
        </pc:sldMkLst>
        <pc:spChg chg="add mod">
          <ac:chgData name="Melinda Armstrong" userId="S::marmstrong@sno-isle.org::b0b4e70f-e049-4fc1-98f3-dd7f2cf449de" providerId="AD" clId="Web-{C08F6440-DD55-B156-24AC-5547F6601517}" dt="2024-10-31T17:22:58.213" v="0"/>
          <ac:spMkLst>
            <pc:docMk/>
            <pc:sldMk cId="3216014121" sldId="262"/>
            <ac:spMk id="7" creationId="{AAADBF6A-10FC-E3B1-7137-02824B93D647}"/>
          </ac:spMkLst>
        </pc:spChg>
      </pc:sldChg>
      <pc:sldChg chg="addSp modSp">
        <pc:chgData name="Melinda Armstrong" userId="S::marmstrong@sno-isle.org::b0b4e70f-e049-4fc1-98f3-dd7f2cf449de" providerId="AD" clId="Web-{C08F6440-DD55-B156-24AC-5547F6601517}" dt="2024-10-31T17:23:00.634" v="1"/>
        <pc:sldMkLst>
          <pc:docMk/>
          <pc:sldMk cId="3461764348" sldId="263"/>
        </pc:sldMkLst>
        <pc:spChg chg="add mod">
          <ac:chgData name="Melinda Armstrong" userId="S::marmstrong@sno-isle.org::b0b4e70f-e049-4fc1-98f3-dd7f2cf449de" providerId="AD" clId="Web-{C08F6440-DD55-B156-24AC-5547F6601517}" dt="2024-10-31T17:23:00.634" v="1"/>
          <ac:spMkLst>
            <pc:docMk/>
            <pc:sldMk cId="3461764348" sldId="263"/>
            <ac:spMk id="21" creationId="{62C2EF02-23AA-593B-4373-5B02C4A5C153}"/>
          </ac:spMkLst>
        </pc:spChg>
      </pc:sldChg>
      <pc:sldChg chg="addSp modSp">
        <pc:chgData name="Melinda Armstrong" userId="S::marmstrong@sno-isle.org::b0b4e70f-e049-4fc1-98f3-dd7f2cf449de" providerId="AD" clId="Web-{C08F6440-DD55-B156-24AC-5547F6601517}" dt="2024-10-31T17:23:00.634" v="1"/>
        <pc:sldMkLst>
          <pc:docMk/>
          <pc:sldMk cId="1238505644" sldId="264"/>
        </pc:sldMkLst>
        <pc:spChg chg="add mod">
          <ac:chgData name="Melinda Armstrong" userId="S::marmstrong@sno-isle.org::b0b4e70f-e049-4fc1-98f3-dd7f2cf449de" providerId="AD" clId="Web-{C08F6440-DD55-B156-24AC-5547F6601517}" dt="2024-10-31T17:23:00.634" v="1"/>
          <ac:spMkLst>
            <pc:docMk/>
            <pc:sldMk cId="1238505644" sldId="264"/>
            <ac:spMk id="14" creationId="{5253B40F-2C54-3FAD-DB81-2ED703E314A5}"/>
          </ac:spMkLst>
        </pc:spChg>
      </pc:sldChg>
      <pc:sldChg chg="addSp modSp">
        <pc:chgData name="Melinda Armstrong" userId="S::marmstrong@sno-isle.org::b0b4e70f-e049-4fc1-98f3-dd7f2cf449de" providerId="AD" clId="Web-{C08F6440-DD55-B156-24AC-5547F6601517}" dt="2024-10-31T17:23:00.634" v="1"/>
        <pc:sldMkLst>
          <pc:docMk/>
          <pc:sldMk cId="2690204747" sldId="265"/>
        </pc:sldMkLst>
        <pc:spChg chg="add mod">
          <ac:chgData name="Melinda Armstrong" userId="S::marmstrong@sno-isle.org::b0b4e70f-e049-4fc1-98f3-dd7f2cf449de" providerId="AD" clId="Web-{C08F6440-DD55-B156-24AC-5547F6601517}" dt="2024-10-31T17:23:00.634" v="1"/>
          <ac:spMkLst>
            <pc:docMk/>
            <pc:sldMk cId="2690204747" sldId="265"/>
            <ac:spMk id="23" creationId="{D1204148-CA5C-2DD7-2BD6-DB008A769E11}"/>
          </ac:spMkLst>
        </pc:spChg>
      </pc:sldChg>
      <pc:sldChg chg="addSp modSp">
        <pc:chgData name="Melinda Armstrong" userId="S::marmstrong@sno-isle.org::b0b4e70f-e049-4fc1-98f3-dd7f2cf449de" providerId="AD" clId="Web-{C08F6440-DD55-B156-24AC-5547F6601517}" dt="2024-10-31T17:23:00.634" v="1"/>
        <pc:sldMkLst>
          <pc:docMk/>
          <pc:sldMk cId="2035716788" sldId="266"/>
        </pc:sldMkLst>
        <pc:spChg chg="add mod">
          <ac:chgData name="Melinda Armstrong" userId="S::marmstrong@sno-isle.org::b0b4e70f-e049-4fc1-98f3-dd7f2cf449de" providerId="AD" clId="Web-{C08F6440-DD55-B156-24AC-5547F6601517}" dt="2024-10-31T17:23:00.634" v="1"/>
          <ac:spMkLst>
            <pc:docMk/>
            <pc:sldMk cId="2035716788" sldId="266"/>
            <ac:spMk id="21" creationId="{D01C76FC-F445-2395-3B7B-B5974C9B28D5}"/>
          </ac:spMkLst>
        </pc:spChg>
      </pc:sldChg>
      <pc:sldChg chg="addSp modSp">
        <pc:chgData name="Melinda Armstrong" userId="S::marmstrong@sno-isle.org::b0b4e70f-e049-4fc1-98f3-dd7f2cf449de" providerId="AD" clId="Web-{C08F6440-DD55-B156-24AC-5547F6601517}" dt="2024-10-31T17:23:00.634" v="1"/>
        <pc:sldMkLst>
          <pc:docMk/>
          <pc:sldMk cId="3292950255" sldId="267"/>
        </pc:sldMkLst>
        <pc:spChg chg="add mod">
          <ac:chgData name="Melinda Armstrong" userId="S::marmstrong@sno-isle.org::b0b4e70f-e049-4fc1-98f3-dd7f2cf449de" providerId="AD" clId="Web-{C08F6440-DD55-B156-24AC-5547F6601517}" dt="2024-10-31T17:23:00.634" v="1"/>
          <ac:spMkLst>
            <pc:docMk/>
            <pc:sldMk cId="3292950255" sldId="267"/>
            <ac:spMk id="10" creationId="{40A36604-E095-E9E6-441E-9785445F7023}"/>
          </ac:spMkLst>
        </pc:spChg>
      </pc:sldChg>
      <pc:sldChg chg="addSp modSp">
        <pc:chgData name="Melinda Armstrong" userId="S::marmstrong@sno-isle.org::b0b4e70f-e049-4fc1-98f3-dd7f2cf449de" providerId="AD" clId="Web-{C08F6440-DD55-B156-24AC-5547F6601517}" dt="2024-10-31T17:23:00.634" v="1"/>
        <pc:sldMkLst>
          <pc:docMk/>
          <pc:sldMk cId="4104100978" sldId="268"/>
        </pc:sldMkLst>
        <pc:spChg chg="add mod">
          <ac:chgData name="Melinda Armstrong" userId="S::marmstrong@sno-isle.org::b0b4e70f-e049-4fc1-98f3-dd7f2cf449de" providerId="AD" clId="Web-{C08F6440-DD55-B156-24AC-5547F6601517}" dt="2024-10-31T17:23:00.634" v="1"/>
          <ac:spMkLst>
            <pc:docMk/>
            <pc:sldMk cId="4104100978" sldId="268"/>
            <ac:spMk id="12" creationId="{963E21D8-A103-0229-C2CE-215548401957}"/>
          </ac:spMkLst>
        </pc:spChg>
      </pc:sldChg>
      <pc:sldChg chg="addSp modSp">
        <pc:chgData name="Melinda Armstrong" userId="S::marmstrong@sno-isle.org::b0b4e70f-e049-4fc1-98f3-dd7f2cf449de" providerId="AD" clId="Web-{C08F6440-DD55-B156-24AC-5547F6601517}" dt="2024-10-31T17:23:00.634" v="1"/>
        <pc:sldMkLst>
          <pc:docMk/>
          <pc:sldMk cId="1256197341" sldId="269"/>
        </pc:sldMkLst>
        <pc:spChg chg="add mod">
          <ac:chgData name="Melinda Armstrong" userId="S::marmstrong@sno-isle.org::b0b4e70f-e049-4fc1-98f3-dd7f2cf449de" providerId="AD" clId="Web-{C08F6440-DD55-B156-24AC-5547F6601517}" dt="2024-10-31T17:23:00.634" v="1"/>
          <ac:spMkLst>
            <pc:docMk/>
            <pc:sldMk cId="1256197341" sldId="269"/>
            <ac:spMk id="14" creationId="{C049E1B0-3E2C-8A64-AA71-232F09C12A57}"/>
          </ac:spMkLst>
        </pc:spChg>
      </pc:sldChg>
      <pc:sldChg chg="addSp modSp">
        <pc:chgData name="Melinda Armstrong" userId="S::marmstrong@sno-isle.org::b0b4e70f-e049-4fc1-98f3-dd7f2cf449de" providerId="AD" clId="Web-{C08F6440-DD55-B156-24AC-5547F6601517}" dt="2024-10-31T17:23:00.634" v="1"/>
        <pc:sldMkLst>
          <pc:docMk/>
          <pc:sldMk cId="2686532983" sldId="270"/>
        </pc:sldMkLst>
        <pc:spChg chg="add mod">
          <ac:chgData name="Melinda Armstrong" userId="S::marmstrong@sno-isle.org::b0b4e70f-e049-4fc1-98f3-dd7f2cf449de" providerId="AD" clId="Web-{C08F6440-DD55-B156-24AC-5547F6601517}" dt="2024-10-31T17:23:00.634" v="1"/>
          <ac:spMkLst>
            <pc:docMk/>
            <pc:sldMk cId="2686532983" sldId="270"/>
            <ac:spMk id="19" creationId="{3E349EEF-16BE-06D0-019F-73FE5BCA6EA0}"/>
          </ac:spMkLst>
        </pc:spChg>
      </pc:sldChg>
      <pc:sldMasterChg chg="mod modSldLayout">
        <pc:chgData name="Melinda Armstrong" userId="S::marmstrong@sno-isle.org::b0b4e70f-e049-4fc1-98f3-dd7f2cf449de" providerId="AD" clId="Web-{C08F6440-DD55-B156-24AC-5547F6601517}" dt="2024-10-31T17:23:00.634" v="1"/>
        <pc:sldMasterMkLst>
          <pc:docMk/>
          <pc:sldMasterMk cId="1824453810" sldId="2147483648"/>
        </pc:sldMasterMkLst>
        <pc:sldLayoutChg chg="mod">
          <pc:chgData name="Melinda Armstrong" userId="S::marmstrong@sno-isle.org::b0b4e70f-e049-4fc1-98f3-dd7f2cf449de" providerId="AD" clId="Web-{C08F6440-DD55-B156-24AC-5547F6601517}" dt="2024-10-31T17:23:00.634" v="1"/>
          <pc:sldLayoutMkLst>
            <pc:docMk/>
            <pc:sldMasterMk cId="1824453810" sldId="2147483648"/>
            <pc:sldLayoutMk cId="2096610231" sldId="2147483649"/>
          </pc:sldLayoutMkLst>
        </pc:sldLayoutChg>
        <pc:sldLayoutChg chg="mod">
          <pc:chgData name="Melinda Armstrong" userId="S::marmstrong@sno-isle.org::b0b4e70f-e049-4fc1-98f3-dd7f2cf449de" providerId="AD" clId="Web-{C08F6440-DD55-B156-24AC-5547F6601517}" dt="2024-10-31T17:23:00.634" v="1"/>
          <pc:sldLayoutMkLst>
            <pc:docMk/>
            <pc:sldMasterMk cId="1824453810" sldId="2147483648"/>
            <pc:sldLayoutMk cId="2419760163" sldId="2147483650"/>
          </pc:sldLayoutMkLst>
        </pc:sldLayoutChg>
        <pc:sldLayoutChg chg="mod">
          <pc:chgData name="Melinda Armstrong" userId="S::marmstrong@sno-isle.org::b0b4e70f-e049-4fc1-98f3-dd7f2cf449de" providerId="AD" clId="Web-{C08F6440-DD55-B156-24AC-5547F6601517}" dt="2024-10-31T17:23:00.634" v="1"/>
          <pc:sldLayoutMkLst>
            <pc:docMk/>
            <pc:sldMasterMk cId="1824453810" sldId="2147483648"/>
            <pc:sldLayoutMk cId="3578154774" sldId="2147483651"/>
          </pc:sldLayoutMkLst>
        </pc:sldLayoutChg>
        <pc:sldLayoutChg chg="mod">
          <pc:chgData name="Melinda Armstrong" userId="S::marmstrong@sno-isle.org::b0b4e70f-e049-4fc1-98f3-dd7f2cf449de" providerId="AD" clId="Web-{C08F6440-DD55-B156-24AC-5547F6601517}" dt="2024-10-31T17:23:00.634" v="1"/>
          <pc:sldLayoutMkLst>
            <pc:docMk/>
            <pc:sldMasterMk cId="1824453810" sldId="2147483648"/>
            <pc:sldLayoutMk cId="4263161493" sldId="2147483652"/>
          </pc:sldLayoutMkLst>
        </pc:sldLayoutChg>
        <pc:sldLayoutChg chg="mod">
          <pc:chgData name="Melinda Armstrong" userId="S::marmstrong@sno-isle.org::b0b4e70f-e049-4fc1-98f3-dd7f2cf449de" providerId="AD" clId="Web-{C08F6440-DD55-B156-24AC-5547F6601517}" dt="2024-10-31T17:23:00.634" v="1"/>
          <pc:sldLayoutMkLst>
            <pc:docMk/>
            <pc:sldMasterMk cId="1824453810" sldId="2147483648"/>
            <pc:sldLayoutMk cId="246440702" sldId="2147483653"/>
          </pc:sldLayoutMkLst>
        </pc:sldLayoutChg>
        <pc:sldLayoutChg chg="mod">
          <pc:chgData name="Melinda Armstrong" userId="S::marmstrong@sno-isle.org::b0b4e70f-e049-4fc1-98f3-dd7f2cf449de" providerId="AD" clId="Web-{C08F6440-DD55-B156-24AC-5547F6601517}" dt="2024-10-31T17:23:00.634" v="1"/>
          <pc:sldLayoutMkLst>
            <pc:docMk/>
            <pc:sldMasterMk cId="1824453810" sldId="2147483648"/>
            <pc:sldLayoutMk cId="2429429134" sldId="2147483654"/>
          </pc:sldLayoutMkLst>
        </pc:sldLayoutChg>
        <pc:sldLayoutChg chg="mod">
          <pc:chgData name="Melinda Armstrong" userId="S::marmstrong@sno-isle.org::b0b4e70f-e049-4fc1-98f3-dd7f2cf449de" providerId="AD" clId="Web-{C08F6440-DD55-B156-24AC-5547F6601517}" dt="2024-10-31T17:23:00.634" v="1"/>
          <pc:sldLayoutMkLst>
            <pc:docMk/>
            <pc:sldMasterMk cId="1824453810" sldId="2147483648"/>
            <pc:sldLayoutMk cId="4251472994" sldId="2147483655"/>
          </pc:sldLayoutMkLst>
        </pc:sldLayoutChg>
        <pc:sldLayoutChg chg="mod">
          <pc:chgData name="Melinda Armstrong" userId="S::marmstrong@sno-isle.org::b0b4e70f-e049-4fc1-98f3-dd7f2cf449de" providerId="AD" clId="Web-{C08F6440-DD55-B156-24AC-5547F6601517}" dt="2024-10-31T17:23:00.634" v="1"/>
          <pc:sldLayoutMkLst>
            <pc:docMk/>
            <pc:sldMasterMk cId="1824453810" sldId="2147483648"/>
            <pc:sldLayoutMk cId="459345052" sldId="2147483656"/>
          </pc:sldLayoutMkLst>
        </pc:sldLayoutChg>
        <pc:sldLayoutChg chg="mod">
          <pc:chgData name="Melinda Armstrong" userId="S::marmstrong@sno-isle.org::b0b4e70f-e049-4fc1-98f3-dd7f2cf449de" providerId="AD" clId="Web-{C08F6440-DD55-B156-24AC-5547F6601517}" dt="2024-10-31T17:23:00.634" v="1"/>
          <pc:sldLayoutMkLst>
            <pc:docMk/>
            <pc:sldMasterMk cId="1824453810" sldId="2147483648"/>
            <pc:sldLayoutMk cId="3663966049" sldId="2147483657"/>
          </pc:sldLayoutMkLst>
        </pc:sldLayoutChg>
        <pc:sldLayoutChg chg="mod">
          <pc:chgData name="Melinda Armstrong" userId="S::marmstrong@sno-isle.org::b0b4e70f-e049-4fc1-98f3-dd7f2cf449de" providerId="AD" clId="Web-{C08F6440-DD55-B156-24AC-5547F6601517}" dt="2024-10-31T17:23:00.634" v="1"/>
          <pc:sldLayoutMkLst>
            <pc:docMk/>
            <pc:sldMasterMk cId="1824453810" sldId="2147483648"/>
            <pc:sldLayoutMk cId="3488136360" sldId="2147483658"/>
          </pc:sldLayoutMkLst>
        </pc:sldLayoutChg>
        <pc:sldLayoutChg chg="mod">
          <pc:chgData name="Melinda Armstrong" userId="S::marmstrong@sno-isle.org::b0b4e70f-e049-4fc1-98f3-dd7f2cf449de" providerId="AD" clId="Web-{C08F6440-DD55-B156-24AC-5547F6601517}" dt="2024-10-31T17:23:00.634" v="1"/>
          <pc:sldLayoutMkLst>
            <pc:docMk/>
            <pc:sldMasterMk cId="1824453810" sldId="2147483648"/>
            <pc:sldLayoutMk cId="3747177510" sldId="2147483659"/>
          </pc:sldLayoutMkLst>
        </pc:sldLayoutChg>
      </pc:sldMasterChg>
      <pc:sldMasterChg chg="mod modSldLayout">
        <pc:chgData name="Melinda Armstrong" userId="S::marmstrong@sno-isle.org::b0b4e70f-e049-4fc1-98f3-dd7f2cf449de" providerId="AD" clId="Web-{C08F6440-DD55-B156-24AC-5547F6601517}" dt="2024-10-31T17:23:00.634" v="1"/>
        <pc:sldMasterMkLst>
          <pc:docMk/>
          <pc:sldMasterMk cId="2460954070" sldId="2147483660"/>
        </pc:sldMasterMkLst>
        <pc:sldLayoutChg chg="mod">
          <pc:chgData name="Melinda Armstrong" userId="S::marmstrong@sno-isle.org::b0b4e70f-e049-4fc1-98f3-dd7f2cf449de" providerId="AD" clId="Web-{C08F6440-DD55-B156-24AC-5547F6601517}" dt="2024-10-31T17:23:00.634" v="1"/>
          <pc:sldLayoutMkLst>
            <pc:docMk/>
            <pc:sldMasterMk cId="2460954070" sldId="2147483660"/>
            <pc:sldLayoutMk cId="424359428" sldId="2147483672"/>
          </pc:sldLayoutMkLst>
        </pc:sldLayoutChg>
        <pc:sldLayoutChg chg="mod">
          <pc:chgData name="Melinda Armstrong" userId="S::marmstrong@sno-isle.org::b0b4e70f-e049-4fc1-98f3-dd7f2cf449de" providerId="AD" clId="Web-{C08F6440-DD55-B156-24AC-5547F6601517}" dt="2024-10-31T17:23:00.634" v="1"/>
          <pc:sldLayoutMkLst>
            <pc:docMk/>
            <pc:sldMasterMk cId="2460954070" sldId="2147483660"/>
            <pc:sldLayoutMk cId="3060514472" sldId="2147483673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D4CC76-E17C-41F4-829B-DD5B1EC8F5C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35A162-DD6B-493C-A84E-F4F0250AE939}">
      <dgm:prSet phldrT="[Text]"/>
      <dgm:spPr/>
      <dgm:t>
        <a:bodyPr/>
        <a:lstStyle/>
        <a:p>
          <a:r>
            <a:rPr lang="en-US" dirty="0"/>
            <a:t>Executive Director</a:t>
          </a:r>
        </a:p>
      </dgm:t>
    </dgm:pt>
    <dgm:pt modelId="{D1E8AFC9-4DF6-413B-A1B9-14D6C81CEE39}" type="parTrans" cxnId="{31AA36B8-BF6E-49B5-9BAE-607BA6E58BAA}">
      <dgm:prSet/>
      <dgm:spPr/>
      <dgm:t>
        <a:bodyPr/>
        <a:lstStyle/>
        <a:p>
          <a:endParaRPr lang="en-US"/>
        </a:p>
      </dgm:t>
    </dgm:pt>
    <dgm:pt modelId="{9B3CA6D1-5B86-4005-B0AF-AA5A764578DD}" type="sibTrans" cxnId="{31AA36B8-BF6E-49B5-9BAE-607BA6E58BAA}">
      <dgm:prSet/>
      <dgm:spPr/>
      <dgm:t>
        <a:bodyPr/>
        <a:lstStyle/>
        <a:p>
          <a:endParaRPr lang="en-US"/>
        </a:p>
      </dgm:t>
    </dgm:pt>
    <dgm:pt modelId="{2AC03A8A-46AC-458E-BD1B-C541CBB7092C}" type="asst">
      <dgm:prSet phldrT="[Text]"/>
      <dgm:spPr/>
      <dgm:t>
        <a:bodyPr/>
        <a:lstStyle/>
        <a:p>
          <a:r>
            <a:rPr lang="en-US" dirty="0"/>
            <a:t>Executive Assistant</a:t>
          </a:r>
        </a:p>
      </dgm:t>
    </dgm:pt>
    <dgm:pt modelId="{34104F50-4B11-4FDB-BEB7-6BC16C5EC4B5}" type="parTrans" cxnId="{F0B078EA-662C-4A36-B367-3FB10664565D}">
      <dgm:prSet/>
      <dgm:spPr/>
      <dgm:t>
        <a:bodyPr/>
        <a:lstStyle/>
        <a:p>
          <a:endParaRPr lang="en-US"/>
        </a:p>
      </dgm:t>
    </dgm:pt>
    <dgm:pt modelId="{4E231768-3272-426C-ABC1-7B5D8B49FF01}" type="sibTrans" cxnId="{F0B078EA-662C-4A36-B367-3FB10664565D}">
      <dgm:prSet/>
      <dgm:spPr/>
      <dgm:t>
        <a:bodyPr/>
        <a:lstStyle/>
        <a:p>
          <a:endParaRPr lang="en-US"/>
        </a:p>
      </dgm:t>
    </dgm:pt>
    <dgm:pt modelId="{91E616CB-914A-4F0F-A523-F51FE7ABF772}">
      <dgm:prSet phldrT="[Text]"/>
      <dgm:spPr/>
      <dgm:t>
        <a:bodyPr/>
        <a:lstStyle/>
        <a:p>
          <a:r>
            <a:rPr lang="en-US" dirty="0"/>
            <a:t>HR Director</a:t>
          </a:r>
        </a:p>
      </dgm:t>
    </dgm:pt>
    <dgm:pt modelId="{4B6DD81B-BF00-4479-BA62-BB29BD0D693D}" type="parTrans" cxnId="{3636EBEB-1A30-4C4C-B3AC-50F57C0FFBF0}">
      <dgm:prSet/>
      <dgm:spPr/>
      <dgm:t>
        <a:bodyPr/>
        <a:lstStyle/>
        <a:p>
          <a:endParaRPr lang="en-US"/>
        </a:p>
      </dgm:t>
    </dgm:pt>
    <dgm:pt modelId="{4172B3A2-BE50-4B1A-95C0-99776248AE7B}" type="sibTrans" cxnId="{3636EBEB-1A30-4C4C-B3AC-50F57C0FFBF0}">
      <dgm:prSet/>
      <dgm:spPr/>
      <dgm:t>
        <a:bodyPr/>
        <a:lstStyle/>
        <a:p>
          <a:endParaRPr lang="en-US"/>
        </a:p>
      </dgm:t>
    </dgm:pt>
    <dgm:pt modelId="{6D79AA63-5871-4E52-A799-4CE6E84D00B1}">
      <dgm:prSet phldrT="[Text]"/>
      <dgm:spPr/>
      <dgm:t>
        <a:bodyPr/>
        <a:lstStyle/>
        <a:p>
          <a:r>
            <a:rPr lang="en-US" dirty="0"/>
            <a:t>Finance Director</a:t>
          </a:r>
        </a:p>
      </dgm:t>
    </dgm:pt>
    <dgm:pt modelId="{94ED9411-A6A6-4389-AB95-76CA9C8690B2}" type="parTrans" cxnId="{84E30769-1926-4C34-846C-1A2FD10E0784}">
      <dgm:prSet/>
      <dgm:spPr/>
      <dgm:t>
        <a:bodyPr/>
        <a:lstStyle/>
        <a:p>
          <a:endParaRPr lang="en-US"/>
        </a:p>
      </dgm:t>
    </dgm:pt>
    <dgm:pt modelId="{6A9478B0-CC8F-420A-9FE1-726A0FEDE0ED}" type="sibTrans" cxnId="{84E30769-1926-4C34-846C-1A2FD10E0784}">
      <dgm:prSet/>
      <dgm:spPr/>
      <dgm:t>
        <a:bodyPr/>
        <a:lstStyle/>
        <a:p>
          <a:endParaRPr lang="en-US"/>
        </a:p>
      </dgm:t>
    </dgm:pt>
    <dgm:pt modelId="{911D7E93-05EE-48FC-A688-93365F456A06}">
      <dgm:prSet phldrT="[Text]"/>
      <dgm:spPr/>
      <dgm:t>
        <a:bodyPr/>
        <a:lstStyle/>
        <a:p>
          <a:r>
            <a:rPr lang="en-US" dirty="0"/>
            <a:t>Community Libraries Director</a:t>
          </a:r>
        </a:p>
      </dgm:t>
    </dgm:pt>
    <dgm:pt modelId="{25328F7A-C45E-4784-A75D-9CFCB00532D9}" type="parTrans" cxnId="{61CBD1A4-56D8-4714-8288-2C4D6D47550A}">
      <dgm:prSet/>
      <dgm:spPr/>
      <dgm:t>
        <a:bodyPr/>
        <a:lstStyle/>
        <a:p>
          <a:endParaRPr lang="en-US"/>
        </a:p>
      </dgm:t>
    </dgm:pt>
    <dgm:pt modelId="{B112F200-F446-473D-9B42-D0DB0C75A305}" type="sibTrans" cxnId="{61CBD1A4-56D8-4714-8288-2C4D6D47550A}">
      <dgm:prSet/>
      <dgm:spPr/>
      <dgm:t>
        <a:bodyPr/>
        <a:lstStyle/>
        <a:p>
          <a:endParaRPr lang="en-US"/>
        </a:p>
      </dgm:t>
    </dgm:pt>
    <dgm:pt modelId="{DE917519-E236-42F3-B67D-CBBE87DC1EFE}">
      <dgm:prSet phldrT="[Text]"/>
      <dgm:spPr/>
      <dgm:t>
        <a:bodyPr/>
        <a:lstStyle/>
        <a:p>
          <a:r>
            <a:rPr lang="en-US" dirty="0"/>
            <a:t>Deputy Director</a:t>
          </a:r>
        </a:p>
      </dgm:t>
    </dgm:pt>
    <dgm:pt modelId="{C01F660A-BE8F-4156-BEB0-8E5175C85626}" type="parTrans" cxnId="{D3895D11-AA32-4CC4-A71C-FD225D4B1177}">
      <dgm:prSet/>
      <dgm:spPr/>
      <dgm:t>
        <a:bodyPr/>
        <a:lstStyle/>
        <a:p>
          <a:endParaRPr lang="en-US"/>
        </a:p>
      </dgm:t>
    </dgm:pt>
    <dgm:pt modelId="{F55CF081-5498-46D5-8A67-49CA5D0030DF}" type="sibTrans" cxnId="{D3895D11-AA32-4CC4-A71C-FD225D4B1177}">
      <dgm:prSet/>
      <dgm:spPr/>
      <dgm:t>
        <a:bodyPr/>
        <a:lstStyle/>
        <a:p>
          <a:endParaRPr lang="en-US"/>
        </a:p>
      </dgm:t>
    </dgm:pt>
    <dgm:pt modelId="{14966AE0-7C7C-44D5-804C-66076D317876}">
      <dgm:prSet phldrT="[Text]"/>
      <dgm:spPr/>
      <dgm:t>
        <a:bodyPr/>
        <a:lstStyle/>
        <a:p>
          <a:r>
            <a:rPr lang="en-US" dirty="0"/>
            <a:t>Foundation Executive Director</a:t>
          </a:r>
        </a:p>
      </dgm:t>
    </dgm:pt>
    <dgm:pt modelId="{01B3AA94-C4DE-42A0-BA2D-FAB5D7070393}" type="parTrans" cxnId="{1098D2CD-AAF4-4384-BB22-8A721109B9C7}">
      <dgm:prSet/>
      <dgm:spPr/>
      <dgm:t>
        <a:bodyPr/>
        <a:lstStyle/>
        <a:p>
          <a:endParaRPr lang="en-US"/>
        </a:p>
      </dgm:t>
    </dgm:pt>
    <dgm:pt modelId="{6D74B9A8-6FA3-46B6-9DF7-76E5246F63FE}" type="sibTrans" cxnId="{1098D2CD-AAF4-4384-BB22-8A721109B9C7}">
      <dgm:prSet/>
      <dgm:spPr/>
      <dgm:t>
        <a:bodyPr/>
        <a:lstStyle/>
        <a:p>
          <a:endParaRPr lang="en-US"/>
        </a:p>
      </dgm:t>
    </dgm:pt>
    <dgm:pt modelId="{7904172D-FD36-49B8-833E-8A95991EB468}">
      <dgm:prSet phldrT="[Text]"/>
      <dgm:spPr/>
      <dgm:t>
        <a:bodyPr/>
        <a:lstStyle/>
        <a:p>
          <a:r>
            <a:rPr lang="en-US" dirty="0"/>
            <a:t>Planning and Fund Dev. Director</a:t>
          </a:r>
        </a:p>
      </dgm:t>
    </dgm:pt>
    <dgm:pt modelId="{A5038A14-01A4-4E66-B495-DBEBA2E275DB}" type="parTrans" cxnId="{57A816AD-47E3-4F81-8D61-9810FF04D9AC}">
      <dgm:prSet/>
      <dgm:spPr/>
      <dgm:t>
        <a:bodyPr/>
        <a:lstStyle/>
        <a:p>
          <a:endParaRPr lang="en-US"/>
        </a:p>
      </dgm:t>
    </dgm:pt>
    <dgm:pt modelId="{DDB5FC39-B769-4DB5-BB95-DE8307C2BC0C}" type="sibTrans" cxnId="{57A816AD-47E3-4F81-8D61-9810FF04D9AC}">
      <dgm:prSet/>
      <dgm:spPr/>
      <dgm:t>
        <a:bodyPr/>
        <a:lstStyle/>
        <a:p>
          <a:endParaRPr lang="en-US"/>
        </a:p>
      </dgm:t>
    </dgm:pt>
    <dgm:pt modelId="{906E8266-1D63-4894-86A8-71B4CA7BC3B1}">
      <dgm:prSet phldrT="[Text]"/>
      <dgm:spPr/>
      <dgm:t>
        <a:bodyPr/>
        <a:lstStyle/>
        <a:p>
          <a:r>
            <a:rPr lang="en-US" dirty="0"/>
            <a:t>Technical Services Director</a:t>
          </a:r>
        </a:p>
      </dgm:t>
    </dgm:pt>
    <dgm:pt modelId="{831220BE-894B-46C3-8895-8851C8377E2D}" type="parTrans" cxnId="{FFB88819-4A99-45FA-935C-40D77BDFEF92}">
      <dgm:prSet/>
      <dgm:spPr/>
      <dgm:t>
        <a:bodyPr/>
        <a:lstStyle/>
        <a:p>
          <a:endParaRPr lang="en-US"/>
        </a:p>
      </dgm:t>
    </dgm:pt>
    <dgm:pt modelId="{277DCB96-F454-4AF9-8461-BC984945FFE6}" type="sibTrans" cxnId="{FFB88819-4A99-45FA-935C-40D77BDFEF92}">
      <dgm:prSet/>
      <dgm:spPr/>
      <dgm:t>
        <a:bodyPr/>
        <a:lstStyle/>
        <a:p>
          <a:endParaRPr lang="en-US"/>
        </a:p>
      </dgm:t>
    </dgm:pt>
    <dgm:pt modelId="{9E924333-9E59-4BB2-9482-AEE10BD7DB05}" type="pres">
      <dgm:prSet presAssocID="{ACD4CC76-E17C-41F4-829B-DD5B1EC8F5C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46E928F-618F-482B-8093-FF2906120833}" type="pres">
      <dgm:prSet presAssocID="{6A35A162-DD6B-493C-A84E-F4F0250AE939}" presName="hierRoot1" presStyleCnt="0">
        <dgm:presLayoutVars>
          <dgm:hierBranch val="init"/>
        </dgm:presLayoutVars>
      </dgm:prSet>
      <dgm:spPr/>
    </dgm:pt>
    <dgm:pt modelId="{60D78646-F24B-4632-A2C1-3A67ABB48CA2}" type="pres">
      <dgm:prSet presAssocID="{6A35A162-DD6B-493C-A84E-F4F0250AE939}" presName="rootComposite1" presStyleCnt="0"/>
      <dgm:spPr/>
    </dgm:pt>
    <dgm:pt modelId="{77DBAF5E-B5BB-494D-8FCE-18DB32F39F94}" type="pres">
      <dgm:prSet presAssocID="{6A35A162-DD6B-493C-A84E-F4F0250AE939}" presName="rootText1" presStyleLbl="node0" presStyleIdx="0" presStyleCnt="1">
        <dgm:presLayoutVars>
          <dgm:chPref val="3"/>
        </dgm:presLayoutVars>
      </dgm:prSet>
      <dgm:spPr/>
    </dgm:pt>
    <dgm:pt modelId="{75EAEA48-E065-4CB4-AD73-53B0FB8CDB4C}" type="pres">
      <dgm:prSet presAssocID="{6A35A162-DD6B-493C-A84E-F4F0250AE939}" presName="rootConnector1" presStyleLbl="node1" presStyleIdx="0" presStyleCnt="0"/>
      <dgm:spPr/>
    </dgm:pt>
    <dgm:pt modelId="{20549B5F-F49B-4C7A-88B9-D96F81BDB72C}" type="pres">
      <dgm:prSet presAssocID="{6A35A162-DD6B-493C-A84E-F4F0250AE939}" presName="hierChild2" presStyleCnt="0"/>
      <dgm:spPr/>
    </dgm:pt>
    <dgm:pt modelId="{E8FB0740-04E1-49FF-9A70-593FC6F755CD}" type="pres">
      <dgm:prSet presAssocID="{4B6DD81B-BF00-4479-BA62-BB29BD0D693D}" presName="Name37" presStyleLbl="parChTrans1D2" presStyleIdx="0" presStyleCnt="8"/>
      <dgm:spPr/>
    </dgm:pt>
    <dgm:pt modelId="{2663BCE0-3189-49F0-8B85-590076C620AB}" type="pres">
      <dgm:prSet presAssocID="{91E616CB-914A-4F0F-A523-F51FE7ABF772}" presName="hierRoot2" presStyleCnt="0">
        <dgm:presLayoutVars>
          <dgm:hierBranch val="init"/>
        </dgm:presLayoutVars>
      </dgm:prSet>
      <dgm:spPr/>
    </dgm:pt>
    <dgm:pt modelId="{4EBD0A07-6532-4160-9B60-0FF84457466E}" type="pres">
      <dgm:prSet presAssocID="{91E616CB-914A-4F0F-A523-F51FE7ABF772}" presName="rootComposite" presStyleCnt="0"/>
      <dgm:spPr/>
    </dgm:pt>
    <dgm:pt modelId="{B15C2B4A-66B3-42B4-B99D-BF9091252F98}" type="pres">
      <dgm:prSet presAssocID="{91E616CB-914A-4F0F-A523-F51FE7ABF772}" presName="rootText" presStyleLbl="node2" presStyleIdx="0" presStyleCnt="7">
        <dgm:presLayoutVars>
          <dgm:chPref val="3"/>
        </dgm:presLayoutVars>
      </dgm:prSet>
      <dgm:spPr/>
    </dgm:pt>
    <dgm:pt modelId="{D6734431-9519-4268-917C-32CEA69CCA4B}" type="pres">
      <dgm:prSet presAssocID="{91E616CB-914A-4F0F-A523-F51FE7ABF772}" presName="rootConnector" presStyleLbl="node2" presStyleIdx="0" presStyleCnt="7"/>
      <dgm:spPr/>
    </dgm:pt>
    <dgm:pt modelId="{162B4D6C-8D9D-4FC0-8F88-E75111EF1A22}" type="pres">
      <dgm:prSet presAssocID="{91E616CB-914A-4F0F-A523-F51FE7ABF772}" presName="hierChild4" presStyleCnt="0"/>
      <dgm:spPr/>
    </dgm:pt>
    <dgm:pt modelId="{4F9EC219-1A74-4B81-BE54-D1945EBE6B34}" type="pres">
      <dgm:prSet presAssocID="{91E616CB-914A-4F0F-A523-F51FE7ABF772}" presName="hierChild5" presStyleCnt="0"/>
      <dgm:spPr/>
    </dgm:pt>
    <dgm:pt modelId="{428A8EE1-0C97-4B13-93E3-10E37486030E}" type="pres">
      <dgm:prSet presAssocID="{94ED9411-A6A6-4389-AB95-76CA9C8690B2}" presName="Name37" presStyleLbl="parChTrans1D2" presStyleIdx="1" presStyleCnt="8"/>
      <dgm:spPr/>
    </dgm:pt>
    <dgm:pt modelId="{F625A751-4E58-4F0E-8877-4B9E6E9810A5}" type="pres">
      <dgm:prSet presAssocID="{6D79AA63-5871-4E52-A799-4CE6E84D00B1}" presName="hierRoot2" presStyleCnt="0">
        <dgm:presLayoutVars>
          <dgm:hierBranch val="init"/>
        </dgm:presLayoutVars>
      </dgm:prSet>
      <dgm:spPr/>
    </dgm:pt>
    <dgm:pt modelId="{B8482D96-EACE-4103-AD72-44A7C52DB73C}" type="pres">
      <dgm:prSet presAssocID="{6D79AA63-5871-4E52-A799-4CE6E84D00B1}" presName="rootComposite" presStyleCnt="0"/>
      <dgm:spPr/>
    </dgm:pt>
    <dgm:pt modelId="{BDC656F0-9F5D-49E0-BC21-7CDD98CA300A}" type="pres">
      <dgm:prSet presAssocID="{6D79AA63-5871-4E52-A799-4CE6E84D00B1}" presName="rootText" presStyleLbl="node2" presStyleIdx="1" presStyleCnt="7">
        <dgm:presLayoutVars>
          <dgm:chPref val="3"/>
        </dgm:presLayoutVars>
      </dgm:prSet>
      <dgm:spPr/>
    </dgm:pt>
    <dgm:pt modelId="{4E407270-7487-4CBB-AA85-26EE9D39EDFB}" type="pres">
      <dgm:prSet presAssocID="{6D79AA63-5871-4E52-A799-4CE6E84D00B1}" presName="rootConnector" presStyleLbl="node2" presStyleIdx="1" presStyleCnt="7"/>
      <dgm:spPr/>
    </dgm:pt>
    <dgm:pt modelId="{25ADAFFD-F3EF-4A4C-BDE5-71D842ECD12F}" type="pres">
      <dgm:prSet presAssocID="{6D79AA63-5871-4E52-A799-4CE6E84D00B1}" presName="hierChild4" presStyleCnt="0"/>
      <dgm:spPr/>
    </dgm:pt>
    <dgm:pt modelId="{24234D56-BD21-424B-AB6D-023BE0F1CFC0}" type="pres">
      <dgm:prSet presAssocID="{6D79AA63-5871-4E52-A799-4CE6E84D00B1}" presName="hierChild5" presStyleCnt="0"/>
      <dgm:spPr/>
    </dgm:pt>
    <dgm:pt modelId="{B8D2C7EC-2E46-47A1-95BE-1CA8578E517D}" type="pres">
      <dgm:prSet presAssocID="{25328F7A-C45E-4784-A75D-9CFCB00532D9}" presName="Name37" presStyleLbl="parChTrans1D2" presStyleIdx="2" presStyleCnt="8"/>
      <dgm:spPr/>
    </dgm:pt>
    <dgm:pt modelId="{330C6556-D408-46C2-86CC-E68AD455745A}" type="pres">
      <dgm:prSet presAssocID="{911D7E93-05EE-48FC-A688-93365F456A06}" presName="hierRoot2" presStyleCnt="0">
        <dgm:presLayoutVars>
          <dgm:hierBranch val="init"/>
        </dgm:presLayoutVars>
      </dgm:prSet>
      <dgm:spPr/>
    </dgm:pt>
    <dgm:pt modelId="{E7F8A7F8-3072-4FF6-8E7D-D6743EBB3674}" type="pres">
      <dgm:prSet presAssocID="{911D7E93-05EE-48FC-A688-93365F456A06}" presName="rootComposite" presStyleCnt="0"/>
      <dgm:spPr/>
    </dgm:pt>
    <dgm:pt modelId="{3261C9C4-6BB3-4111-9B4B-DA0699F47DF8}" type="pres">
      <dgm:prSet presAssocID="{911D7E93-05EE-48FC-A688-93365F456A06}" presName="rootText" presStyleLbl="node2" presStyleIdx="2" presStyleCnt="7">
        <dgm:presLayoutVars>
          <dgm:chPref val="3"/>
        </dgm:presLayoutVars>
      </dgm:prSet>
      <dgm:spPr/>
    </dgm:pt>
    <dgm:pt modelId="{29E7ADAB-D2C2-4981-9AFF-4E5C54235061}" type="pres">
      <dgm:prSet presAssocID="{911D7E93-05EE-48FC-A688-93365F456A06}" presName="rootConnector" presStyleLbl="node2" presStyleIdx="2" presStyleCnt="7"/>
      <dgm:spPr/>
    </dgm:pt>
    <dgm:pt modelId="{24FBFC19-67A2-4FD2-9A62-15C0D139521A}" type="pres">
      <dgm:prSet presAssocID="{911D7E93-05EE-48FC-A688-93365F456A06}" presName="hierChild4" presStyleCnt="0"/>
      <dgm:spPr/>
    </dgm:pt>
    <dgm:pt modelId="{91A168BC-21A0-40A1-BF85-20FA2EBA308F}" type="pres">
      <dgm:prSet presAssocID="{911D7E93-05EE-48FC-A688-93365F456A06}" presName="hierChild5" presStyleCnt="0"/>
      <dgm:spPr/>
    </dgm:pt>
    <dgm:pt modelId="{33BC2471-2F5A-4C32-9F98-156E6E97E40F}" type="pres">
      <dgm:prSet presAssocID="{C01F660A-BE8F-4156-BEB0-8E5175C85626}" presName="Name37" presStyleLbl="parChTrans1D2" presStyleIdx="3" presStyleCnt="8"/>
      <dgm:spPr/>
    </dgm:pt>
    <dgm:pt modelId="{5FCE00EB-A9D1-4A78-924C-88503416B7EF}" type="pres">
      <dgm:prSet presAssocID="{DE917519-E236-42F3-B67D-CBBE87DC1EFE}" presName="hierRoot2" presStyleCnt="0">
        <dgm:presLayoutVars>
          <dgm:hierBranch val="init"/>
        </dgm:presLayoutVars>
      </dgm:prSet>
      <dgm:spPr/>
    </dgm:pt>
    <dgm:pt modelId="{F7ECDAEB-A613-4539-9854-0085970E9218}" type="pres">
      <dgm:prSet presAssocID="{DE917519-E236-42F3-B67D-CBBE87DC1EFE}" presName="rootComposite" presStyleCnt="0"/>
      <dgm:spPr/>
    </dgm:pt>
    <dgm:pt modelId="{91348ACA-01F1-4F07-B2C5-72AD3F26F6B4}" type="pres">
      <dgm:prSet presAssocID="{DE917519-E236-42F3-B67D-CBBE87DC1EFE}" presName="rootText" presStyleLbl="node2" presStyleIdx="3" presStyleCnt="7">
        <dgm:presLayoutVars>
          <dgm:chPref val="3"/>
        </dgm:presLayoutVars>
      </dgm:prSet>
      <dgm:spPr/>
    </dgm:pt>
    <dgm:pt modelId="{3BDAF92D-1AA4-41DF-9419-6A9B9BE8A0F4}" type="pres">
      <dgm:prSet presAssocID="{DE917519-E236-42F3-B67D-CBBE87DC1EFE}" presName="rootConnector" presStyleLbl="node2" presStyleIdx="3" presStyleCnt="7"/>
      <dgm:spPr/>
    </dgm:pt>
    <dgm:pt modelId="{99A842D6-7481-40E0-BDFE-1D2E5CC25BD3}" type="pres">
      <dgm:prSet presAssocID="{DE917519-E236-42F3-B67D-CBBE87DC1EFE}" presName="hierChild4" presStyleCnt="0"/>
      <dgm:spPr/>
    </dgm:pt>
    <dgm:pt modelId="{96332BB2-9B8E-4461-A8B2-9BAF349D34C9}" type="pres">
      <dgm:prSet presAssocID="{DE917519-E236-42F3-B67D-CBBE87DC1EFE}" presName="hierChild5" presStyleCnt="0"/>
      <dgm:spPr/>
    </dgm:pt>
    <dgm:pt modelId="{84608D18-69B4-4120-B1BB-545A9BEADA5C}" type="pres">
      <dgm:prSet presAssocID="{01B3AA94-C4DE-42A0-BA2D-FAB5D7070393}" presName="Name37" presStyleLbl="parChTrans1D2" presStyleIdx="4" presStyleCnt="8"/>
      <dgm:spPr/>
    </dgm:pt>
    <dgm:pt modelId="{088DBBF1-B753-4457-9EDF-01792CEA3F0B}" type="pres">
      <dgm:prSet presAssocID="{14966AE0-7C7C-44D5-804C-66076D317876}" presName="hierRoot2" presStyleCnt="0">
        <dgm:presLayoutVars>
          <dgm:hierBranch val="init"/>
        </dgm:presLayoutVars>
      </dgm:prSet>
      <dgm:spPr/>
    </dgm:pt>
    <dgm:pt modelId="{94CB095E-460C-4462-9090-A02C3EA7623A}" type="pres">
      <dgm:prSet presAssocID="{14966AE0-7C7C-44D5-804C-66076D317876}" presName="rootComposite" presStyleCnt="0"/>
      <dgm:spPr/>
    </dgm:pt>
    <dgm:pt modelId="{5F916C84-4B2F-46A7-9ED5-230903EEC127}" type="pres">
      <dgm:prSet presAssocID="{14966AE0-7C7C-44D5-804C-66076D317876}" presName="rootText" presStyleLbl="node2" presStyleIdx="4" presStyleCnt="7">
        <dgm:presLayoutVars>
          <dgm:chPref val="3"/>
        </dgm:presLayoutVars>
      </dgm:prSet>
      <dgm:spPr/>
    </dgm:pt>
    <dgm:pt modelId="{1E01F7FC-B424-46ED-B4C9-573403A95C72}" type="pres">
      <dgm:prSet presAssocID="{14966AE0-7C7C-44D5-804C-66076D317876}" presName="rootConnector" presStyleLbl="node2" presStyleIdx="4" presStyleCnt="7"/>
      <dgm:spPr/>
    </dgm:pt>
    <dgm:pt modelId="{319B8334-2FCC-4442-A891-128E4F97F429}" type="pres">
      <dgm:prSet presAssocID="{14966AE0-7C7C-44D5-804C-66076D317876}" presName="hierChild4" presStyleCnt="0"/>
      <dgm:spPr/>
    </dgm:pt>
    <dgm:pt modelId="{0451D912-701C-439B-A6B2-9766656F0A24}" type="pres">
      <dgm:prSet presAssocID="{14966AE0-7C7C-44D5-804C-66076D317876}" presName="hierChild5" presStyleCnt="0"/>
      <dgm:spPr/>
    </dgm:pt>
    <dgm:pt modelId="{A9C8C873-65D3-4E66-BB60-1C67198AA430}" type="pres">
      <dgm:prSet presAssocID="{A5038A14-01A4-4E66-B495-DBEBA2E275DB}" presName="Name37" presStyleLbl="parChTrans1D2" presStyleIdx="5" presStyleCnt="8"/>
      <dgm:spPr/>
    </dgm:pt>
    <dgm:pt modelId="{8DC73F02-0000-4905-8BB0-DD3EBFD97542}" type="pres">
      <dgm:prSet presAssocID="{7904172D-FD36-49B8-833E-8A95991EB468}" presName="hierRoot2" presStyleCnt="0">
        <dgm:presLayoutVars>
          <dgm:hierBranch val="init"/>
        </dgm:presLayoutVars>
      </dgm:prSet>
      <dgm:spPr/>
    </dgm:pt>
    <dgm:pt modelId="{02B19950-37CB-43DB-A578-770BC09E3EF1}" type="pres">
      <dgm:prSet presAssocID="{7904172D-FD36-49B8-833E-8A95991EB468}" presName="rootComposite" presStyleCnt="0"/>
      <dgm:spPr/>
    </dgm:pt>
    <dgm:pt modelId="{88A8CEE3-71BD-4479-A08C-C8FCFC3F9A0F}" type="pres">
      <dgm:prSet presAssocID="{7904172D-FD36-49B8-833E-8A95991EB468}" presName="rootText" presStyleLbl="node2" presStyleIdx="5" presStyleCnt="7">
        <dgm:presLayoutVars>
          <dgm:chPref val="3"/>
        </dgm:presLayoutVars>
      </dgm:prSet>
      <dgm:spPr/>
    </dgm:pt>
    <dgm:pt modelId="{93EA312F-AA4D-4923-A94D-49B46C0747D9}" type="pres">
      <dgm:prSet presAssocID="{7904172D-FD36-49B8-833E-8A95991EB468}" presName="rootConnector" presStyleLbl="node2" presStyleIdx="5" presStyleCnt="7"/>
      <dgm:spPr/>
    </dgm:pt>
    <dgm:pt modelId="{0D4E3919-F781-4AB0-8A78-15A437761976}" type="pres">
      <dgm:prSet presAssocID="{7904172D-FD36-49B8-833E-8A95991EB468}" presName="hierChild4" presStyleCnt="0"/>
      <dgm:spPr/>
    </dgm:pt>
    <dgm:pt modelId="{FBC2C6BB-E0F1-4174-B89F-826805279E8C}" type="pres">
      <dgm:prSet presAssocID="{7904172D-FD36-49B8-833E-8A95991EB468}" presName="hierChild5" presStyleCnt="0"/>
      <dgm:spPr/>
    </dgm:pt>
    <dgm:pt modelId="{926EE303-A88B-4728-BF48-726C2D8ECB69}" type="pres">
      <dgm:prSet presAssocID="{831220BE-894B-46C3-8895-8851C8377E2D}" presName="Name37" presStyleLbl="parChTrans1D2" presStyleIdx="6" presStyleCnt="8"/>
      <dgm:spPr/>
    </dgm:pt>
    <dgm:pt modelId="{5D0427A1-006B-4A27-BD33-45BB2771145C}" type="pres">
      <dgm:prSet presAssocID="{906E8266-1D63-4894-86A8-71B4CA7BC3B1}" presName="hierRoot2" presStyleCnt="0">
        <dgm:presLayoutVars>
          <dgm:hierBranch val="init"/>
        </dgm:presLayoutVars>
      </dgm:prSet>
      <dgm:spPr/>
    </dgm:pt>
    <dgm:pt modelId="{F312F023-07C1-4DFC-855D-8102B4543734}" type="pres">
      <dgm:prSet presAssocID="{906E8266-1D63-4894-86A8-71B4CA7BC3B1}" presName="rootComposite" presStyleCnt="0"/>
      <dgm:spPr/>
    </dgm:pt>
    <dgm:pt modelId="{34F7597D-A861-4CF6-AB38-7592B869C355}" type="pres">
      <dgm:prSet presAssocID="{906E8266-1D63-4894-86A8-71B4CA7BC3B1}" presName="rootText" presStyleLbl="node2" presStyleIdx="6" presStyleCnt="7">
        <dgm:presLayoutVars>
          <dgm:chPref val="3"/>
        </dgm:presLayoutVars>
      </dgm:prSet>
      <dgm:spPr/>
    </dgm:pt>
    <dgm:pt modelId="{A93BAD95-2701-4877-9365-3031951085BF}" type="pres">
      <dgm:prSet presAssocID="{906E8266-1D63-4894-86A8-71B4CA7BC3B1}" presName="rootConnector" presStyleLbl="node2" presStyleIdx="6" presStyleCnt="7"/>
      <dgm:spPr/>
    </dgm:pt>
    <dgm:pt modelId="{92602220-75F5-4783-BB9D-031FBC9DAF31}" type="pres">
      <dgm:prSet presAssocID="{906E8266-1D63-4894-86A8-71B4CA7BC3B1}" presName="hierChild4" presStyleCnt="0"/>
      <dgm:spPr/>
    </dgm:pt>
    <dgm:pt modelId="{370A2840-E968-4996-A9E6-9020A8A1E07A}" type="pres">
      <dgm:prSet presAssocID="{906E8266-1D63-4894-86A8-71B4CA7BC3B1}" presName="hierChild5" presStyleCnt="0"/>
      <dgm:spPr/>
    </dgm:pt>
    <dgm:pt modelId="{952C4CCE-7B7D-4E9E-92FC-DA9D56026054}" type="pres">
      <dgm:prSet presAssocID="{6A35A162-DD6B-493C-A84E-F4F0250AE939}" presName="hierChild3" presStyleCnt="0"/>
      <dgm:spPr/>
    </dgm:pt>
    <dgm:pt modelId="{D9FCC4E6-B770-426D-9BF9-5A8A8F0B92FC}" type="pres">
      <dgm:prSet presAssocID="{34104F50-4B11-4FDB-BEB7-6BC16C5EC4B5}" presName="Name111" presStyleLbl="parChTrans1D2" presStyleIdx="7" presStyleCnt="8"/>
      <dgm:spPr/>
    </dgm:pt>
    <dgm:pt modelId="{414B08CD-B6B4-490E-929D-C2F4838DFA8A}" type="pres">
      <dgm:prSet presAssocID="{2AC03A8A-46AC-458E-BD1B-C541CBB7092C}" presName="hierRoot3" presStyleCnt="0">
        <dgm:presLayoutVars>
          <dgm:hierBranch val="init"/>
        </dgm:presLayoutVars>
      </dgm:prSet>
      <dgm:spPr/>
    </dgm:pt>
    <dgm:pt modelId="{64FD40A9-E4B7-42DA-94DF-5D2F459297DC}" type="pres">
      <dgm:prSet presAssocID="{2AC03A8A-46AC-458E-BD1B-C541CBB7092C}" presName="rootComposite3" presStyleCnt="0"/>
      <dgm:spPr/>
    </dgm:pt>
    <dgm:pt modelId="{1059022B-E209-47C2-BB34-E379C41FF265}" type="pres">
      <dgm:prSet presAssocID="{2AC03A8A-46AC-458E-BD1B-C541CBB7092C}" presName="rootText3" presStyleLbl="asst1" presStyleIdx="0" presStyleCnt="1">
        <dgm:presLayoutVars>
          <dgm:chPref val="3"/>
        </dgm:presLayoutVars>
      </dgm:prSet>
      <dgm:spPr/>
    </dgm:pt>
    <dgm:pt modelId="{4049AC7A-3098-4D81-AEFA-BFE26ECF8277}" type="pres">
      <dgm:prSet presAssocID="{2AC03A8A-46AC-458E-BD1B-C541CBB7092C}" presName="rootConnector3" presStyleLbl="asst1" presStyleIdx="0" presStyleCnt="1"/>
      <dgm:spPr/>
    </dgm:pt>
    <dgm:pt modelId="{71B5F5C3-2FB5-4D3E-9D65-496ABB9AF6D4}" type="pres">
      <dgm:prSet presAssocID="{2AC03A8A-46AC-458E-BD1B-C541CBB7092C}" presName="hierChild6" presStyleCnt="0"/>
      <dgm:spPr/>
    </dgm:pt>
    <dgm:pt modelId="{CEF5803F-91B9-4B8F-B2C6-9EA155AD0B4B}" type="pres">
      <dgm:prSet presAssocID="{2AC03A8A-46AC-458E-BD1B-C541CBB7092C}" presName="hierChild7" presStyleCnt="0"/>
      <dgm:spPr/>
    </dgm:pt>
  </dgm:ptLst>
  <dgm:cxnLst>
    <dgm:cxn modelId="{11A65E05-9FA2-48DB-B669-7D28761A779F}" type="presOf" srcId="{7904172D-FD36-49B8-833E-8A95991EB468}" destId="{93EA312F-AA4D-4923-A94D-49B46C0747D9}" srcOrd="1" destOrd="0" presId="urn:microsoft.com/office/officeart/2005/8/layout/orgChart1"/>
    <dgm:cxn modelId="{DC7CAF07-2C15-435F-8075-CE36B2197ED9}" type="presOf" srcId="{911D7E93-05EE-48FC-A688-93365F456A06}" destId="{29E7ADAB-D2C2-4981-9AFF-4E5C54235061}" srcOrd="1" destOrd="0" presId="urn:microsoft.com/office/officeart/2005/8/layout/orgChart1"/>
    <dgm:cxn modelId="{D5FB240B-8C1B-4219-8B68-0FCB8F615551}" type="presOf" srcId="{911D7E93-05EE-48FC-A688-93365F456A06}" destId="{3261C9C4-6BB3-4111-9B4B-DA0699F47DF8}" srcOrd="0" destOrd="0" presId="urn:microsoft.com/office/officeart/2005/8/layout/orgChart1"/>
    <dgm:cxn modelId="{D3895D11-AA32-4CC4-A71C-FD225D4B1177}" srcId="{6A35A162-DD6B-493C-A84E-F4F0250AE939}" destId="{DE917519-E236-42F3-B67D-CBBE87DC1EFE}" srcOrd="4" destOrd="0" parTransId="{C01F660A-BE8F-4156-BEB0-8E5175C85626}" sibTransId="{F55CF081-5498-46D5-8A67-49CA5D0030DF}"/>
    <dgm:cxn modelId="{FFB88819-4A99-45FA-935C-40D77BDFEF92}" srcId="{6A35A162-DD6B-493C-A84E-F4F0250AE939}" destId="{906E8266-1D63-4894-86A8-71B4CA7BC3B1}" srcOrd="7" destOrd="0" parTransId="{831220BE-894B-46C3-8895-8851C8377E2D}" sibTransId="{277DCB96-F454-4AF9-8461-BC984945FFE6}"/>
    <dgm:cxn modelId="{5E3D5821-2F44-4916-942D-9B86B4AC7906}" type="presOf" srcId="{831220BE-894B-46C3-8895-8851C8377E2D}" destId="{926EE303-A88B-4728-BF48-726C2D8ECB69}" srcOrd="0" destOrd="0" presId="urn:microsoft.com/office/officeart/2005/8/layout/orgChart1"/>
    <dgm:cxn modelId="{D18D1F2A-D40B-4D28-81C6-25865836BD42}" type="presOf" srcId="{01B3AA94-C4DE-42A0-BA2D-FAB5D7070393}" destId="{84608D18-69B4-4120-B1BB-545A9BEADA5C}" srcOrd="0" destOrd="0" presId="urn:microsoft.com/office/officeart/2005/8/layout/orgChart1"/>
    <dgm:cxn modelId="{93B0B132-9A29-479B-9C4E-577D8B956330}" type="presOf" srcId="{14966AE0-7C7C-44D5-804C-66076D317876}" destId="{1E01F7FC-B424-46ED-B4C9-573403A95C72}" srcOrd="1" destOrd="0" presId="urn:microsoft.com/office/officeart/2005/8/layout/orgChart1"/>
    <dgm:cxn modelId="{05E59636-E93C-4F7B-8B29-DC2569A35387}" type="presOf" srcId="{91E616CB-914A-4F0F-A523-F51FE7ABF772}" destId="{D6734431-9519-4268-917C-32CEA69CCA4B}" srcOrd="1" destOrd="0" presId="urn:microsoft.com/office/officeart/2005/8/layout/orgChart1"/>
    <dgm:cxn modelId="{5B207B37-DE0C-4BAD-BD5D-479FD15F7F7B}" type="presOf" srcId="{4B6DD81B-BF00-4479-BA62-BB29BD0D693D}" destId="{E8FB0740-04E1-49FF-9A70-593FC6F755CD}" srcOrd="0" destOrd="0" presId="urn:microsoft.com/office/officeart/2005/8/layout/orgChart1"/>
    <dgm:cxn modelId="{2768A23A-4C59-49FB-8165-B584E08DE295}" type="presOf" srcId="{DE917519-E236-42F3-B67D-CBBE87DC1EFE}" destId="{3BDAF92D-1AA4-41DF-9419-6A9B9BE8A0F4}" srcOrd="1" destOrd="0" presId="urn:microsoft.com/office/officeart/2005/8/layout/orgChart1"/>
    <dgm:cxn modelId="{1254FB45-86CF-438B-9188-16626EA783CA}" type="presOf" srcId="{ACD4CC76-E17C-41F4-829B-DD5B1EC8F5C0}" destId="{9E924333-9E59-4BB2-9482-AEE10BD7DB05}" srcOrd="0" destOrd="0" presId="urn:microsoft.com/office/officeart/2005/8/layout/orgChart1"/>
    <dgm:cxn modelId="{84E30769-1926-4C34-846C-1A2FD10E0784}" srcId="{6A35A162-DD6B-493C-A84E-F4F0250AE939}" destId="{6D79AA63-5871-4E52-A799-4CE6E84D00B1}" srcOrd="2" destOrd="0" parTransId="{94ED9411-A6A6-4389-AB95-76CA9C8690B2}" sibTransId="{6A9478B0-CC8F-420A-9FE1-726A0FEDE0ED}"/>
    <dgm:cxn modelId="{827C316E-4D8C-4793-BADA-83DCEDA4519B}" type="presOf" srcId="{2AC03A8A-46AC-458E-BD1B-C541CBB7092C}" destId="{4049AC7A-3098-4D81-AEFA-BFE26ECF8277}" srcOrd="1" destOrd="0" presId="urn:microsoft.com/office/officeart/2005/8/layout/orgChart1"/>
    <dgm:cxn modelId="{1FA12855-1560-41F4-B4D4-435AA711EBEB}" type="presOf" srcId="{25328F7A-C45E-4784-A75D-9CFCB00532D9}" destId="{B8D2C7EC-2E46-47A1-95BE-1CA8578E517D}" srcOrd="0" destOrd="0" presId="urn:microsoft.com/office/officeart/2005/8/layout/orgChart1"/>
    <dgm:cxn modelId="{A92CC07E-933B-4D4C-A57A-405349B3600F}" type="presOf" srcId="{C01F660A-BE8F-4156-BEB0-8E5175C85626}" destId="{33BC2471-2F5A-4C32-9F98-156E6E97E40F}" srcOrd="0" destOrd="0" presId="urn:microsoft.com/office/officeart/2005/8/layout/orgChart1"/>
    <dgm:cxn modelId="{53949F81-9143-45D6-A03C-1498B18CA803}" type="presOf" srcId="{94ED9411-A6A6-4389-AB95-76CA9C8690B2}" destId="{428A8EE1-0C97-4B13-93E3-10E37486030E}" srcOrd="0" destOrd="0" presId="urn:microsoft.com/office/officeart/2005/8/layout/orgChart1"/>
    <dgm:cxn modelId="{8D63FC86-51C8-483E-91B4-F844EF71027D}" type="presOf" srcId="{91E616CB-914A-4F0F-A523-F51FE7ABF772}" destId="{B15C2B4A-66B3-42B4-B99D-BF9091252F98}" srcOrd="0" destOrd="0" presId="urn:microsoft.com/office/officeart/2005/8/layout/orgChart1"/>
    <dgm:cxn modelId="{310CCA89-5476-4233-96E1-64742DC5398B}" type="presOf" srcId="{34104F50-4B11-4FDB-BEB7-6BC16C5EC4B5}" destId="{D9FCC4E6-B770-426D-9BF9-5A8A8F0B92FC}" srcOrd="0" destOrd="0" presId="urn:microsoft.com/office/officeart/2005/8/layout/orgChart1"/>
    <dgm:cxn modelId="{61CBD1A4-56D8-4714-8288-2C4D6D47550A}" srcId="{6A35A162-DD6B-493C-A84E-F4F0250AE939}" destId="{911D7E93-05EE-48FC-A688-93365F456A06}" srcOrd="3" destOrd="0" parTransId="{25328F7A-C45E-4784-A75D-9CFCB00532D9}" sibTransId="{B112F200-F446-473D-9B42-D0DB0C75A305}"/>
    <dgm:cxn modelId="{EC1639A9-5610-4FD1-88BD-3B9F31CF8C3D}" type="presOf" srcId="{14966AE0-7C7C-44D5-804C-66076D317876}" destId="{5F916C84-4B2F-46A7-9ED5-230903EEC127}" srcOrd="0" destOrd="0" presId="urn:microsoft.com/office/officeart/2005/8/layout/orgChart1"/>
    <dgm:cxn modelId="{57A816AD-47E3-4F81-8D61-9810FF04D9AC}" srcId="{6A35A162-DD6B-493C-A84E-F4F0250AE939}" destId="{7904172D-FD36-49B8-833E-8A95991EB468}" srcOrd="6" destOrd="0" parTransId="{A5038A14-01A4-4E66-B495-DBEBA2E275DB}" sibTransId="{DDB5FC39-B769-4DB5-BB95-DE8307C2BC0C}"/>
    <dgm:cxn modelId="{B1B436B1-7D58-4C4B-8181-CEEF2A1315BB}" type="presOf" srcId="{6D79AA63-5871-4E52-A799-4CE6E84D00B1}" destId="{BDC656F0-9F5D-49E0-BC21-7CDD98CA300A}" srcOrd="0" destOrd="0" presId="urn:microsoft.com/office/officeart/2005/8/layout/orgChart1"/>
    <dgm:cxn modelId="{4772DBB1-8144-4895-A016-CE031ED80A9B}" type="presOf" srcId="{6A35A162-DD6B-493C-A84E-F4F0250AE939}" destId="{77DBAF5E-B5BB-494D-8FCE-18DB32F39F94}" srcOrd="0" destOrd="0" presId="urn:microsoft.com/office/officeart/2005/8/layout/orgChart1"/>
    <dgm:cxn modelId="{31A55DB6-697A-4353-9121-A0E280D474EB}" type="presOf" srcId="{DE917519-E236-42F3-B67D-CBBE87DC1EFE}" destId="{91348ACA-01F1-4F07-B2C5-72AD3F26F6B4}" srcOrd="0" destOrd="0" presId="urn:microsoft.com/office/officeart/2005/8/layout/orgChart1"/>
    <dgm:cxn modelId="{31AA36B8-BF6E-49B5-9BAE-607BA6E58BAA}" srcId="{ACD4CC76-E17C-41F4-829B-DD5B1EC8F5C0}" destId="{6A35A162-DD6B-493C-A84E-F4F0250AE939}" srcOrd="0" destOrd="0" parTransId="{D1E8AFC9-4DF6-413B-A1B9-14D6C81CEE39}" sibTransId="{9B3CA6D1-5B86-4005-B0AF-AA5A764578DD}"/>
    <dgm:cxn modelId="{5FA562B8-F2C3-4F63-AB4A-5025028B944A}" type="presOf" srcId="{6A35A162-DD6B-493C-A84E-F4F0250AE939}" destId="{75EAEA48-E065-4CB4-AD73-53B0FB8CDB4C}" srcOrd="1" destOrd="0" presId="urn:microsoft.com/office/officeart/2005/8/layout/orgChart1"/>
    <dgm:cxn modelId="{161244B8-5035-4E0E-A12C-D0681326B60B}" type="presOf" srcId="{906E8266-1D63-4894-86A8-71B4CA7BC3B1}" destId="{A93BAD95-2701-4877-9365-3031951085BF}" srcOrd="1" destOrd="0" presId="urn:microsoft.com/office/officeart/2005/8/layout/orgChart1"/>
    <dgm:cxn modelId="{53487FBC-A9BE-4AF6-8F25-959CC19975A4}" type="presOf" srcId="{A5038A14-01A4-4E66-B495-DBEBA2E275DB}" destId="{A9C8C873-65D3-4E66-BB60-1C67198AA430}" srcOrd="0" destOrd="0" presId="urn:microsoft.com/office/officeart/2005/8/layout/orgChart1"/>
    <dgm:cxn modelId="{FA71B7C8-EE24-4668-B8D6-4209A9BA5E24}" type="presOf" srcId="{6D79AA63-5871-4E52-A799-4CE6E84D00B1}" destId="{4E407270-7487-4CBB-AA85-26EE9D39EDFB}" srcOrd="1" destOrd="0" presId="urn:microsoft.com/office/officeart/2005/8/layout/orgChart1"/>
    <dgm:cxn modelId="{1098D2CD-AAF4-4384-BB22-8A721109B9C7}" srcId="{6A35A162-DD6B-493C-A84E-F4F0250AE939}" destId="{14966AE0-7C7C-44D5-804C-66076D317876}" srcOrd="5" destOrd="0" parTransId="{01B3AA94-C4DE-42A0-BA2D-FAB5D7070393}" sibTransId="{6D74B9A8-6FA3-46B6-9DF7-76E5246F63FE}"/>
    <dgm:cxn modelId="{270347D2-C54B-4738-B938-53EE8FEAE6E8}" type="presOf" srcId="{7904172D-FD36-49B8-833E-8A95991EB468}" destId="{88A8CEE3-71BD-4479-A08C-C8FCFC3F9A0F}" srcOrd="0" destOrd="0" presId="urn:microsoft.com/office/officeart/2005/8/layout/orgChart1"/>
    <dgm:cxn modelId="{3170B9D9-1346-4907-A13F-B6469BF07389}" type="presOf" srcId="{2AC03A8A-46AC-458E-BD1B-C541CBB7092C}" destId="{1059022B-E209-47C2-BB34-E379C41FF265}" srcOrd="0" destOrd="0" presId="urn:microsoft.com/office/officeart/2005/8/layout/orgChart1"/>
    <dgm:cxn modelId="{F0B078EA-662C-4A36-B367-3FB10664565D}" srcId="{6A35A162-DD6B-493C-A84E-F4F0250AE939}" destId="{2AC03A8A-46AC-458E-BD1B-C541CBB7092C}" srcOrd="0" destOrd="0" parTransId="{34104F50-4B11-4FDB-BEB7-6BC16C5EC4B5}" sibTransId="{4E231768-3272-426C-ABC1-7B5D8B49FF01}"/>
    <dgm:cxn modelId="{3636EBEB-1A30-4C4C-B3AC-50F57C0FFBF0}" srcId="{6A35A162-DD6B-493C-A84E-F4F0250AE939}" destId="{91E616CB-914A-4F0F-A523-F51FE7ABF772}" srcOrd="1" destOrd="0" parTransId="{4B6DD81B-BF00-4479-BA62-BB29BD0D693D}" sibTransId="{4172B3A2-BE50-4B1A-95C0-99776248AE7B}"/>
    <dgm:cxn modelId="{A31A17F4-E885-43A5-9D53-5C336E262743}" type="presOf" srcId="{906E8266-1D63-4894-86A8-71B4CA7BC3B1}" destId="{34F7597D-A861-4CF6-AB38-7592B869C355}" srcOrd="0" destOrd="0" presId="urn:microsoft.com/office/officeart/2005/8/layout/orgChart1"/>
    <dgm:cxn modelId="{6FCF9C87-D43A-40B7-8D5E-E9698963005F}" type="presParOf" srcId="{9E924333-9E59-4BB2-9482-AEE10BD7DB05}" destId="{F46E928F-618F-482B-8093-FF2906120833}" srcOrd="0" destOrd="0" presId="urn:microsoft.com/office/officeart/2005/8/layout/orgChart1"/>
    <dgm:cxn modelId="{A359BB8E-3243-4D5D-89FA-7EA76401B08D}" type="presParOf" srcId="{F46E928F-618F-482B-8093-FF2906120833}" destId="{60D78646-F24B-4632-A2C1-3A67ABB48CA2}" srcOrd="0" destOrd="0" presId="urn:microsoft.com/office/officeart/2005/8/layout/orgChart1"/>
    <dgm:cxn modelId="{BF38242B-3B40-411F-A561-AA1BCFF30F97}" type="presParOf" srcId="{60D78646-F24B-4632-A2C1-3A67ABB48CA2}" destId="{77DBAF5E-B5BB-494D-8FCE-18DB32F39F94}" srcOrd="0" destOrd="0" presId="urn:microsoft.com/office/officeart/2005/8/layout/orgChart1"/>
    <dgm:cxn modelId="{15B61D87-9FFB-4986-B2EC-C5D177EC993A}" type="presParOf" srcId="{60D78646-F24B-4632-A2C1-3A67ABB48CA2}" destId="{75EAEA48-E065-4CB4-AD73-53B0FB8CDB4C}" srcOrd="1" destOrd="0" presId="urn:microsoft.com/office/officeart/2005/8/layout/orgChart1"/>
    <dgm:cxn modelId="{760638BE-DCED-4C43-862F-746028D62A91}" type="presParOf" srcId="{F46E928F-618F-482B-8093-FF2906120833}" destId="{20549B5F-F49B-4C7A-88B9-D96F81BDB72C}" srcOrd="1" destOrd="0" presId="urn:microsoft.com/office/officeart/2005/8/layout/orgChart1"/>
    <dgm:cxn modelId="{CD045F1F-8B42-4AD7-930E-3796B5F70826}" type="presParOf" srcId="{20549B5F-F49B-4C7A-88B9-D96F81BDB72C}" destId="{E8FB0740-04E1-49FF-9A70-593FC6F755CD}" srcOrd="0" destOrd="0" presId="urn:microsoft.com/office/officeart/2005/8/layout/orgChart1"/>
    <dgm:cxn modelId="{ADA3B42B-08A7-4542-A013-18395227CB00}" type="presParOf" srcId="{20549B5F-F49B-4C7A-88B9-D96F81BDB72C}" destId="{2663BCE0-3189-49F0-8B85-590076C620AB}" srcOrd="1" destOrd="0" presId="urn:microsoft.com/office/officeart/2005/8/layout/orgChart1"/>
    <dgm:cxn modelId="{277D4EF0-35C0-459F-98C8-4563D9535E4B}" type="presParOf" srcId="{2663BCE0-3189-49F0-8B85-590076C620AB}" destId="{4EBD0A07-6532-4160-9B60-0FF84457466E}" srcOrd="0" destOrd="0" presId="urn:microsoft.com/office/officeart/2005/8/layout/orgChart1"/>
    <dgm:cxn modelId="{048D5E26-1F30-4DF9-A6E0-ED06DB914140}" type="presParOf" srcId="{4EBD0A07-6532-4160-9B60-0FF84457466E}" destId="{B15C2B4A-66B3-42B4-B99D-BF9091252F98}" srcOrd="0" destOrd="0" presId="urn:microsoft.com/office/officeart/2005/8/layout/orgChart1"/>
    <dgm:cxn modelId="{84F80E68-2901-459D-B74C-AAB79785A806}" type="presParOf" srcId="{4EBD0A07-6532-4160-9B60-0FF84457466E}" destId="{D6734431-9519-4268-917C-32CEA69CCA4B}" srcOrd="1" destOrd="0" presId="urn:microsoft.com/office/officeart/2005/8/layout/orgChart1"/>
    <dgm:cxn modelId="{331EFD16-7443-4503-AB83-28BEBA12093C}" type="presParOf" srcId="{2663BCE0-3189-49F0-8B85-590076C620AB}" destId="{162B4D6C-8D9D-4FC0-8F88-E75111EF1A22}" srcOrd="1" destOrd="0" presId="urn:microsoft.com/office/officeart/2005/8/layout/orgChart1"/>
    <dgm:cxn modelId="{CC88880D-9C32-4DE2-B4E6-5319A5E8F2D3}" type="presParOf" srcId="{2663BCE0-3189-49F0-8B85-590076C620AB}" destId="{4F9EC219-1A74-4B81-BE54-D1945EBE6B34}" srcOrd="2" destOrd="0" presId="urn:microsoft.com/office/officeart/2005/8/layout/orgChart1"/>
    <dgm:cxn modelId="{FF84E334-1BF0-4B32-BA57-6FE0855C8B80}" type="presParOf" srcId="{20549B5F-F49B-4C7A-88B9-D96F81BDB72C}" destId="{428A8EE1-0C97-4B13-93E3-10E37486030E}" srcOrd="2" destOrd="0" presId="urn:microsoft.com/office/officeart/2005/8/layout/orgChart1"/>
    <dgm:cxn modelId="{AA0DBF19-086A-4D57-8A05-D12C3D8BA5DB}" type="presParOf" srcId="{20549B5F-F49B-4C7A-88B9-D96F81BDB72C}" destId="{F625A751-4E58-4F0E-8877-4B9E6E9810A5}" srcOrd="3" destOrd="0" presId="urn:microsoft.com/office/officeart/2005/8/layout/orgChart1"/>
    <dgm:cxn modelId="{A9BB410C-0DBC-4D25-8EA1-9189731142EE}" type="presParOf" srcId="{F625A751-4E58-4F0E-8877-4B9E6E9810A5}" destId="{B8482D96-EACE-4103-AD72-44A7C52DB73C}" srcOrd="0" destOrd="0" presId="urn:microsoft.com/office/officeart/2005/8/layout/orgChart1"/>
    <dgm:cxn modelId="{86F39427-3E83-4064-AAA3-EE2D9E8F9D16}" type="presParOf" srcId="{B8482D96-EACE-4103-AD72-44A7C52DB73C}" destId="{BDC656F0-9F5D-49E0-BC21-7CDD98CA300A}" srcOrd="0" destOrd="0" presId="urn:microsoft.com/office/officeart/2005/8/layout/orgChart1"/>
    <dgm:cxn modelId="{D20FC6CB-7909-42F5-A12A-1C68E71A020B}" type="presParOf" srcId="{B8482D96-EACE-4103-AD72-44A7C52DB73C}" destId="{4E407270-7487-4CBB-AA85-26EE9D39EDFB}" srcOrd="1" destOrd="0" presId="urn:microsoft.com/office/officeart/2005/8/layout/orgChart1"/>
    <dgm:cxn modelId="{8B50B3A6-AF90-4EE6-BDD0-3F26C2013FB1}" type="presParOf" srcId="{F625A751-4E58-4F0E-8877-4B9E6E9810A5}" destId="{25ADAFFD-F3EF-4A4C-BDE5-71D842ECD12F}" srcOrd="1" destOrd="0" presId="urn:microsoft.com/office/officeart/2005/8/layout/orgChart1"/>
    <dgm:cxn modelId="{8730FAB8-3C2D-4B10-BBB6-9CB1AEA93FB6}" type="presParOf" srcId="{F625A751-4E58-4F0E-8877-4B9E6E9810A5}" destId="{24234D56-BD21-424B-AB6D-023BE0F1CFC0}" srcOrd="2" destOrd="0" presId="urn:microsoft.com/office/officeart/2005/8/layout/orgChart1"/>
    <dgm:cxn modelId="{452E670A-6DB7-49B9-9CAE-F62BAE958C3D}" type="presParOf" srcId="{20549B5F-F49B-4C7A-88B9-D96F81BDB72C}" destId="{B8D2C7EC-2E46-47A1-95BE-1CA8578E517D}" srcOrd="4" destOrd="0" presId="urn:microsoft.com/office/officeart/2005/8/layout/orgChart1"/>
    <dgm:cxn modelId="{2788958F-4049-459E-BA1A-756C90AA970A}" type="presParOf" srcId="{20549B5F-F49B-4C7A-88B9-D96F81BDB72C}" destId="{330C6556-D408-46C2-86CC-E68AD455745A}" srcOrd="5" destOrd="0" presId="urn:microsoft.com/office/officeart/2005/8/layout/orgChart1"/>
    <dgm:cxn modelId="{DEA84285-CE58-43E9-A7D7-05F0138F9086}" type="presParOf" srcId="{330C6556-D408-46C2-86CC-E68AD455745A}" destId="{E7F8A7F8-3072-4FF6-8E7D-D6743EBB3674}" srcOrd="0" destOrd="0" presId="urn:microsoft.com/office/officeart/2005/8/layout/orgChart1"/>
    <dgm:cxn modelId="{FFA002B1-83ED-4A92-827F-934E661A8264}" type="presParOf" srcId="{E7F8A7F8-3072-4FF6-8E7D-D6743EBB3674}" destId="{3261C9C4-6BB3-4111-9B4B-DA0699F47DF8}" srcOrd="0" destOrd="0" presId="urn:microsoft.com/office/officeart/2005/8/layout/orgChart1"/>
    <dgm:cxn modelId="{88E0434F-0A1D-4E36-983A-026A24DB1036}" type="presParOf" srcId="{E7F8A7F8-3072-4FF6-8E7D-D6743EBB3674}" destId="{29E7ADAB-D2C2-4981-9AFF-4E5C54235061}" srcOrd="1" destOrd="0" presId="urn:microsoft.com/office/officeart/2005/8/layout/orgChart1"/>
    <dgm:cxn modelId="{8F3CE404-8FE2-4BC5-95C8-897CCB8D4BA0}" type="presParOf" srcId="{330C6556-D408-46C2-86CC-E68AD455745A}" destId="{24FBFC19-67A2-4FD2-9A62-15C0D139521A}" srcOrd="1" destOrd="0" presId="urn:microsoft.com/office/officeart/2005/8/layout/orgChart1"/>
    <dgm:cxn modelId="{7962FD4C-1BE6-44CA-817D-AECC251AD022}" type="presParOf" srcId="{330C6556-D408-46C2-86CC-E68AD455745A}" destId="{91A168BC-21A0-40A1-BF85-20FA2EBA308F}" srcOrd="2" destOrd="0" presId="urn:microsoft.com/office/officeart/2005/8/layout/orgChart1"/>
    <dgm:cxn modelId="{D665AA5B-5DB3-4B33-BBBD-5F6006CD8720}" type="presParOf" srcId="{20549B5F-F49B-4C7A-88B9-D96F81BDB72C}" destId="{33BC2471-2F5A-4C32-9F98-156E6E97E40F}" srcOrd="6" destOrd="0" presId="urn:microsoft.com/office/officeart/2005/8/layout/orgChart1"/>
    <dgm:cxn modelId="{CF27106F-AAD1-409D-A014-B89181B7BF46}" type="presParOf" srcId="{20549B5F-F49B-4C7A-88B9-D96F81BDB72C}" destId="{5FCE00EB-A9D1-4A78-924C-88503416B7EF}" srcOrd="7" destOrd="0" presId="urn:microsoft.com/office/officeart/2005/8/layout/orgChart1"/>
    <dgm:cxn modelId="{52481FE1-9FE8-4211-A894-55F665FB3EC0}" type="presParOf" srcId="{5FCE00EB-A9D1-4A78-924C-88503416B7EF}" destId="{F7ECDAEB-A613-4539-9854-0085970E9218}" srcOrd="0" destOrd="0" presId="urn:microsoft.com/office/officeart/2005/8/layout/orgChart1"/>
    <dgm:cxn modelId="{C2981984-7DB6-4519-A3DE-AE04FEA7719D}" type="presParOf" srcId="{F7ECDAEB-A613-4539-9854-0085970E9218}" destId="{91348ACA-01F1-4F07-B2C5-72AD3F26F6B4}" srcOrd="0" destOrd="0" presId="urn:microsoft.com/office/officeart/2005/8/layout/orgChart1"/>
    <dgm:cxn modelId="{BB423C1C-33F4-4C11-93DF-25A28CA8939C}" type="presParOf" srcId="{F7ECDAEB-A613-4539-9854-0085970E9218}" destId="{3BDAF92D-1AA4-41DF-9419-6A9B9BE8A0F4}" srcOrd="1" destOrd="0" presId="urn:microsoft.com/office/officeart/2005/8/layout/orgChart1"/>
    <dgm:cxn modelId="{8AEA7688-0AFE-49D7-B718-E5BCB6E41CD8}" type="presParOf" srcId="{5FCE00EB-A9D1-4A78-924C-88503416B7EF}" destId="{99A842D6-7481-40E0-BDFE-1D2E5CC25BD3}" srcOrd="1" destOrd="0" presId="urn:microsoft.com/office/officeart/2005/8/layout/orgChart1"/>
    <dgm:cxn modelId="{BA8B7DED-92E7-46A7-9776-2C09A760DDF4}" type="presParOf" srcId="{5FCE00EB-A9D1-4A78-924C-88503416B7EF}" destId="{96332BB2-9B8E-4461-A8B2-9BAF349D34C9}" srcOrd="2" destOrd="0" presId="urn:microsoft.com/office/officeart/2005/8/layout/orgChart1"/>
    <dgm:cxn modelId="{23616071-D3CB-4AC4-9D50-CC1E6CB11AF9}" type="presParOf" srcId="{20549B5F-F49B-4C7A-88B9-D96F81BDB72C}" destId="{84608D18-69B4-4120-B1BB-545A9BEADA5C}" srcOrd="8" destOrd="0" presId="urn:microsoft.com/office/officeart/2005/8/layout/orgChart1"/>
    <dgm:cxn modelId="{BA4C6A08-FF10-4E2F-8463-64C5448DB595}" type="presParOf" srcId="{20549B5F-F49B-4C7A-88B9-D96F81BDB72C}" destId="{088DBBF1-B753-4457-9EDF-01792CEA3F0B}" srcOrd="9" destOrd="0" presId="urn:microsoft.com/office/officeart/2005/8/layout/orgChart1"/>
    <dgm:cxn modelId="{AF57C06F-A141-457A-95F4-FA3D9A0A87AF}" type="presParOf" srcId="{088DBBF1-B753-4457-9EDF-01792CEA3F0B}" destId="{94CB095E-460C-4462-9090-A02C3EA7623A}" srcOrd="0" destOrd="0" presId="urn:microsoft.com/office/officeart/2005/8/layout/orgChart1"/>
    <dgm:cxn modelId="{2A72CC75-7EF0-4BF5-90C3-8034DF085DDD}" type="presParOf" srcId="{94CB095E-460C-4462-9090-A02C3EA7623A}" destId="{5F916C84-4B2F-46A7-9ED5-230903EEC127}" srcOrd="0" destOrd="0" presId="urn:microsoft.com/office/officeart/2005/8/layout/orgChart1"/>
    <dgm:cxn modelId="{EF18431C-B6E5-407D-BC6E-AEDAC4912B2B}" type="presParOf" srcId="{94CB095E-460C-4462-9090-A02C3EA7623A}" destId="{1E01F7FC-B424-46ED-B4C9-573403A95C72}" srcOrd="1" destOrd="0" presId="urn:microsoft.com/office/officeart/2005/8/layout/orgChart1"/>
    <dgm:cxn modelId="{E5EAED9E-12D4-49E3-9C51-6894F7884026}" type="presParOf" srcId="{088DBBF1-B753-4457-9EDF-01792CEA3F0B}" destId="{319B8334-2FCC-4442-A891-128E4F97F429}" srcOrd="1" destOrd="0" presId="urn:microsoft.com/office/officeart/2005/8/layout/orgChart1"/>
    <dgm:cxn modelId="{AEFB7491-8660-4772-9ACF-34A32C1B4C87}" type="presParOf" srcId="{088DBBF1-B753-4457-9EDF-01792CEA3F0B}" destId="{0451D912-701C-439B-A6B2-9766656F0A24}" srcOrd="2" destOrd="0" presId="urn:microsoft.com/office/officeart/2005/8/layout/orgChart1"/>
    <dgm:cxn modelId="{79D229F1-9770-4A05-96F0-56154AB549AB}" type="presParOf" srcId="{20549B5F-F49B-4C7A-88B9-D96F81BDB72C}" destId="{A9C8C873-65D3-4E66-BB60-1C67198AA430}" srcOrd="10" destOrd="0" presId="urn:microsoft.com/office/officeart/2005/8/layout/orgChart1"/>
    <dgm:cxn modelId="{9922B5EA-18C9-421D-A5E1-D5D547B7B3C7}" type="presParOf" srcId="{20549B5F-F49B-4C7A-88B9-D96F81BDB72C}" destId="{8DC73F02-0000-4905-8BB0-DD3EBFD97542}" srcOrd="11" destOrd="0" presId="urn:microsoft.com/office/officeart/2005/8/layout/orgChart1"/>
    <dgm:cxn modelId="{5C66D0C3-5AF7-4546-9DC4-453DDE143E56}" type="presParOf" srcId="{8DC73F02-0000-4905-8BB0-DD3EBFD97542}" destId="{02B19950-37CB-43DB-A578-770BC09E3EF1}" srcOrd="0" destOrd="0" presId="urn:microsoft.com/office/officeart/2005/8/layout/orgChart1"/>
    <dgm:cxn modelId="{DF755722-A52D-44C2-BA42-0AD9BDD34D01}" type="presParOf" srcId="{02B19950-37CB-43DB-A578-770BC09E3EF1}" destId="{88A8CEE3-71BD-4479-A08C-C8FCFC3F9A0F}" srcOrd="0" destOrd="0" presId="urn:microsoft.com/office/officeart/2005/8/layout/orgChart1"/>
    <dgm:cxn modelId="{305B2994-A041-477B-9829-B7FE4BF491CB}" type="presParOf" srcId="{02B19950-37CB-43DB-A578-770BC09E3EF1}" destId="{93EA312F-AA4D-4923-A94D-49B46C0747D9}" srcOrd="1" destOrd="0" presId="urn:microsoft.com/office/officeart/2005/8/layout/orgChart1"/>
    <dgm:cxn modelId="{53FC2914-DEDA-46E6-8894-67DB33180129}" type="presParOf" srcId="{8DC73F02-0000-4905-8BB0-DD3EBFD97542}" destId="{0D4E3919-F781-4AB0-8A78-15A437761976}" srcOrd="1" destOrd="0" presId="urn:microsoft.com/office/officeart/2005/8/layout/orgChart1"/>
    <dgm:cxn modelId="{1F5FFD38-6951-4324-90FB-987721786E8B}" type="presParOf" srcId="{8DC73F02-0000-4905-8BB0-DD3EBFD97542}" destId="{FBC2C6BB-E0F1-4174-B89F-826805279E8C}" srcOrd="2" destOrd="0" presId="urn:microsoft.com/office/officeart/2005/8/layout/orgChart1"/>
    <dgm:cxn modelId="{A357761E-75F6-4249-B87F-10B2BD6B7F7F}" type="presParOf" srcId="{20549B5F-F49B-4C7A-88B9-D96F81BDB72C}" destId="{926EE303-A88B-4728-BF48-726C2D8ECB69}" srcOrd="12" destOrd="0" presId="urn:microsoft.com/office/officeart/2005/8/layout/orgChart1"/>
    <dgm:cxn modelId="{1010BEC0-CD08-4586-9B98-66C69724C38D}" type="presParOf" srcId="{20549B5F-F49B-4C7A-88B9-D96F81BDB72C}" destId="{5D0427A1-006B-4A27-BD33-45BB2771145C}" srcOrd="13" destOrd="0" presId="urn:microsoft.com/office/officeart/2005/8/layout/orgChart1"/>
    <dgm:cxn modelId="{57061764-3BDE-47E7-8998-FA6BCFF0D4AC}" type="presParOf" srcId="{5D0427A1-006B-4A27-BD33-45BB2771145C}" destId="{F312F023-07C1-4DFC-855D-8102B4543734}" srcOrd="0" destOrd="0" presId="urn:microsoft.com/office/officeart/2005/8/layout/orgChart1"/>
    <dgm:cxn modelId="{F6BCF23A-34BA-4252-A0B7-43A3A5285FFB}" type="presParOf" srcId="{F312F023-07C1-4DFC-855D-8102B4543734}" destId="{34F7597D-A861-4CF6-AB38-7592B869C355}" srcOrd="0" destOrd="0" presId="urn:microsoft.com/office/officeart/2005/8/layout/orgChart1"/>
    <dgm:cxn modelId="{B8B9C6A3-F1F0-486C-A6B3-7E566C836F06}" type="presParOf" srcId="{F312F023-07C1-4DFC-855D-8102B4543734}" destId="{A93BAD95-2701-4877-9365-3031951085BF}" srcOrd="1" destOrd="0" presId="urn:microsoft.com/office/officeart/2005/8/layout/orgChart1"/>
    <dgm:cxn modelId="{B84446F2-3FBD-4718-91CE-46556E88A3D4}" type="presParOf" srcId="{5D0427A1-006B-4A27-BD33-45BB2771145C}" destId="{92602220-75F5-4783-BB9D-031FBC9DAF31}" srcOrd="1" destOrd="0" presId="urn:microsoft.com/office/officeart/2005/8/layout/orgChart1"/>
    <dgm:cxn modelId="{9F1ED111-07FD-4786-A516-8D516D4AE94C}" type="presParOf" srcId="{5D0427A1-006B-4A27-BD33-45BB2771145C}" destId="{370A2840-E968-4996-A9E6-9020A8A1E07A}" srcOrd="2" destOrd="0" presId="urn:microsoft.com/office/officeart/2005/8/layout/orgChart1"/>
    <dgm:cxn modelId="{5748BC40-9042-4D54-B59D-CC7FA9A9A11B}" type="presParOf" srcId="{F46E928F-618F-482B-8093-FF2906120833}" destId="{952C4CCE-7B7D-4E9E-92FC-DA9D56026054}" srcOrd="2" destOrd="0" presId="urn:microsoft.com/office/officeart/2005/8/layout/orgChart1"/>
    <dgm:cxn modelId="{27FCE7C0-244B-4BF1-B33E-684853B926FB}" type="presParOf" srcId="{952C4CCE-7B7D-4E9E-92FC-DA9D56026054}" destId="{D9FCC4E6-B770-426D-9BF9-5A8A8F0B92FC}" srcOrd="0" destOrd="0" presId="urn:microsoft.com/office/officeart/2005/8/layout/orgChart1"/>
    <dgm:cxn modelId="{956BBD12-2445-47A9-AA64-CF692DE1AA92}" type="presParOf" srcId="{952C4CCE-7B7D-4E9E-92FC-DA9D56026054}" destId="{414B08CD-B6B4-490E-929D-C2F4838DFA8A}" srcOrd="1" destOrd="0" presId="urn:microsoft.com/office/officeart/2005/8/layout/orgChart1"/>
    <dgm:cxn modelId="{9B874C70-AB4C-40EB-B621-DDF7797E2700}" type="presParOf" srcId="{414B08CD-B6B4-490E-929D-C2F4838DFA8A}" destId="{64FD40A9-E4B7-42DA-94DF-5D2F459297DC}" srcOrd="0" destOrd="0" presId="urn:microsoft.com/office/officeart/2005/8/layout/orgChart1"/>
    <dgm:cxn modelId="{9FBF3CB6-6969-4EEB-9FC6-89691B7C4757}" type="presParOf" srcId="{64FD40A9-E4B7-42DA-94DF-5D2F459297DC}" destId="{1059022B-E209-47C2-BB34-E379C41FF265}" srcOrd="0" destOrd="0" presId="urn:microsoft.com/office/officeart/2005/8/layout/orgChart1"/>
    <dgm:cxn modelId="{1BC0F456-9120-4DA7-AEDF-85A47226B195}" type="presParOf" srcId="{64FD40A9-E4B7-42DA-94DF-5D2F459297DC}" destId="{4049AC7A-3098-4D81-AEFA-BFE26ECF8277}" srcOrd="1" destOrd="0" presId="urn:microsoft.com/office/officeart/2005/8/layout/orgChart1"/>
    <dgm:cxn modelId="{69DD1423-8311-4CAD-A90B-18320B9B971C}" type="presParOf" srcId="{414B08CD-B6B4-490E-929D-C2F4838DFA8A}" destId="{71B5F5C3-2FB5-4D3E-9D65-496ABB9AF6D4}" srcOrd="1" destOrd="0" presId="urn:microsoft.com/office/officeart/2005/8/layout/orgChart1"/>
    <dgm:cxn modelId="{4E54FE2D-4C59-4687-84EF-391B71A1F9C4}" type="presParOf" srcId="{414B08CD-B6B4-490E-929D-C2F4838DFA8A}" destId="{CEF5803F-91B9-4B8F-B2C6-9EA155AD0B4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7369991-2AF1-4D13-8AC6-2C90298640A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9F6CA0-7F73-4C62-895F-89FE892BBCB1}">
      <dgm:prSet phldrT="[Text]" custT="1"/>
      <dgm:spPr/>
      <dgm:t>
        <a:bodyPr/>
        <a:lstStyle/>
        <a:p>
          <a:r>
            <a:rPr lang="en-US" sz="1400" dirty="0"/>
            <a:t>Assistant Director Comm Libraries (East)</a:t>
          </a:r>
        </a:p>
      </dgm:t>
    </dgm:pt>
    <dgm:pt modelId="{A5CA52C0-BDD8-4858-AEAC-4EFA5250A8CC}" type="parTrans" cxnId="{A982D8ED-8F51-4ADD-95CB-F3B58CFDF4CA}">
      <dgm:prSet/>
      <dgm:spPr/>
      <dgm:t>
        <a:bodyPr/>
        <a:lstStyle/>
        <a:p>
          <a:endParaRPr lang="en-US"/>
        </a:p>
      </dgm:t>
    </dgm:pt>
    <dgm:pt modelId="{A5A7A1E5-A547-4AE2-B2CD-5F1B057A2855}" type="sibTrans" cxnId="{A982D8ED-8F51-4ADD-95CB-F3B58CFDF4CA}">
      <dgm:prSet/>
      <dgm:spPr/>
      <dgm:t>
        <a:bodyPr/>
        <a:lstStyle/>
        <a:p>
          <a:endParaRPr lang="en-US"/>
        </a:p>
      </dgm:t>
    </dgm:pt>
    <dgm:pt modelId="{27E61E7F-D5F7-40D4-8E14-5D3CF6F5E1DA}" type="asst">
      <dgm:prSet phldrT="[Text]" custT="1"/>
      <dgm:spPr/>
      <dgm:t>
        <a:bodyPr/>
        <a:lstStyle/>
        <a:p>
          <a:r>
            <a:rPr lang="en-US" sz="1400" dirty="0"/>
            <a:t>Administrative Assistant</a:t>
          </a:r>
        </a:p>
      </dgm:t>
    </dgm:pt>
    <dgm:pt modelId="{0E45D657-B572-44F5-975D-E10815C1E26B}" type="parTrans" cxnId="{66424858-31B5-4E40-B727-B6A5E91FD782}">
      <dgm:prSet/>
      <dgm:spPr/>
      <dgm:t>
        <a:bodyPr/>
        <a:lstStyle/>
        <a:p>
          <a:endParaRPr lang="en-US"/>
        </a:p>
      </dgm:t>
    </dgm:pt>
    <dgm:pt modelId="{F5715D50-FE9E-447C-AE54-351C1F061592}" type="sibTrans" cxnId="{66424858-31B5-4E40-B727-B6A5E91FD782}">
      <dgm:prSet/>
      <dgm:spPr/>
      <dgm:t>
        <a:bodyPr/>
        <a:lstStyle/>
        <a:p>
          <a:endParaRPr lang="en-US"/>
        </a:p>
      </dgm:t>
    </dgm:pt>
    <dgm:pt modelId="{CE5D57F2-C00F-4FD3-A06C-166232446CD4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Library </a:t>
          </a:r>
          <a:r>
            <a:rPr lang="en-US" sz="1200" dirty="0" err="1"/>
            <a:t>Mgrs</a:t>
          </a:r>
          <a:r>
            <a:rPr lang="en-US" sz="1200" dirty="0"/>
            <a:t>: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Library </a:t>
          </a:r>
          <a:r>
            <a:rPr lang="en-US" sz="1200" dirty="0" err="1"/>
            <a:t>Mgr</a:t>
          </a:r>
          <a:r>
            <a:rPr lang="en-US" sz="1200" dirty="0"/>
            <a:t> I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Library </a:t>
          </a:r>
          <a:r>
            <a:rPr lang="en-US" sz="1200" dirty="0" err="1"/>
            <a:t>Mgr</a:t>
          </a:r>
          <a:r>
            <a:rPr lang="en-US" sz="1200" dirty="0"/>
            <a:t> II (3)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Library </a:t>
          </a:r>
          <a:r>
            <a:rPr lang="en-US" sz="1200" dirty="0" err="1"/>
            <a:t>Mgr</a:t>
          </a:r>
          <a:r>
            <a:rPr lang="en-US" sz="1200" dirty="0"/>
            <a:t> III (2)</a:t>
          </a:r>
        </a:p>
      </dgm:t>
    </dgm:pt>
    <dgm:pt modelId="{F1C04779-6060-4C6D-94BC-37471D49003F}" type="parTrans" cxnId="{01C3FE15-6BF2-4B79-AB59-4634A005A938}">
      <dgm:prSet/>
      <dgm:spPr/>
      <dgm:t>
        <a:bodyPr/>
        <a:lstStyle/>
        <a:p>
          <a:endParaRPr lang="en-US"/>
        </a:p>
      </dgm:t>
    </dgm:pt>
    <dgm:pt modelId="{BE3EDE0B-D649-4D4F-AC29-03E2A371A2AF}" type="sibTrans" cxnId="{01C3FE15-6BF2-4B79-AB59-4634A005A938}">
      <dgm:prSet/>
      <dgm:spPr/>
      <dgm:t>
        <a:bodyPr/>
        <a:lstStyle/>
        <a:p>
          <a:endParaRPr lang="en-US"/>
        </a:p>
      </dgm:t>
    </dgm:pt>
    <dgm:pt modelId="{25761686-C178-4E4C-BCDF-231AF0F8BD79}">
      <dgm:prSet phldrT="[Text]" custT="1"/>
      <dgm:spPr/>
      <dgm:t>
        <a:bodyPr/>
        <a:lstStyle/>
        <a:p>
          <a:r>
            <a:rPr lang="en-US" sz="1400" dirty="0"/>
            <a:t>Service Coordinator</a:t>
          </a:r>
        </a:p>
      </dgm:t>
    </dgm:pt>
    <dgm:pt modelId="{91C896F3-5A25-4FCF-B88F-8A81E74C05BF}" type="parTrans" cxnId="{8C2CC000-A308-412A-8463-3C6BB74F0353}">
      <dgm:prSet/>
      <dgm:spPr/>
      <dgm:t>
        <a:bodyPr/>
        <a:lstStyle/>
        <a:p>
          <a:endParaRPr lang="en-US"/>
        </a:p>
      </dgm:t>
    </dgm:pt>
    <dgm:pt modelId="{4582DAA8-C859-4E5E-A9CA-850618996A47}" type="sibTrans" cxnId="{8C2CC000-A308-412A-8463-3C6BB74F0353}">
      <dgm:prSet/>
      <dgm:spPr/>
      <dgm:t>
        <a:bodyPr/>
        <a:lstStyle/>
        <a:p>
          <a:endParaRPr lang="en-US"/>
        </a:p>
      </dgm:t>
    </dgm:pt>
    <dgm:pt modelId="{D832F264-E9F5-41AF-A1A6-51BADC509A31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Assistant Lib </a:t>
          </a:r>
          <a:r>
            <a:rPr lang="en-US" sz="1100" dirty="0" err="1"/>
            <a:t>Mgr</a:t>
          </a:r>
          <a:r>
            <a:rPr lang="en-US" sz="1100" dirty="0"/>
            <a:t> (2)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Library Circ </a:t>
          </a:r>
          <a:r>
            <a:rPr lang="en-US" sz="1100" dirty="0" err="1"/>
            <a:t>Spvsr</a:t>
          </a:r>
          <a:r>
            <a:rPr lang="en-US" sz="1100" dirty="0"/>
            <a:t> (5)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Page </a:t>
          </a:r>
          <a:r>
            <a:rPr lang="en-US" sz="1100" dirty="0" err="1"/>
            <a:t>Spvsr</a:t>
          </a:r>
          <a:r>
            <a:rPr lang="en-US" sz="1100" dirty="0"/>
            <a:t> (2)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Librarian (12)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Library Assoc (28)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PSA I (27)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PSA II (3)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Page (27)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 err="1"/>
            <a:t>Spptd</a:t>
          </a:r>
          <a:r>
            <a:rPr lang="en-US" sz="1100" dirty="0"/>
            <a:t> Page (1)</a:t>
          </a:r>
        </a:p>
      </dgm:t>
    </dgm:pt>
    <dgm:pt modelId="{ECCAE8B1-803F-4122-A3EB-4006513E0E81}" type="parTrans" cxnId="{B99BEB3F-4CF8-4913-8680-14E3706CE048}">
      <dgm:prSet/>
      <dgm:spPr/>
      <dgm:t>
        <a:bodyPr/>
        <a:lstStyle/>
        <a:p>
          <a:endParaRPr lang="en-US"/>
        </a:p>
      </dgm:t>
    </dgm:pt>
    <dgm:pt modelId="{199466AB-1F3F-4565-AF67-03F3A09830B4}" type="sibTrans" cxnId="{B99BEB3F-4CF8-4913-8680-14E3706CE048}">
      <dgm:prSet/>
      <dgm:spPr/>
      <dgm:t>
        <a:bodyPr/>
        <a:lstStyle/>
        <a:p>
          <a:endParaRPr lang="en-US"/>
        </a:p>
      </dgm:t>
    </dgm:pt>
    <dgm:pt modelId="{2C3086B3-7C79-4909-BC3C-1EEC6404B47E}" type="pres">
      <dgm:prSet presAssocID="{17369991-2AF1-4D13-8AC6-2C90298640A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55D643D-A942-4CB1-9672-5C92C703BF7F}" type="pres">
      <dgm:prSet presAssocID="{599F6CA0-7F73-4C62-895F-89FE892BBCB1}" presName="hierRoot1" presStyleCnt="0">
        <dgm:presLayoutVars>
          <dgm:hierBranch val="init"/>
        </dgm:presLayoutVars>
      </dgm:prSet>
      <dgm:spPr/>
    </dgm:pt>
    <dgm:pt modelId="{03DF0D3D-1484-430B-BD3B-105991A4A095}" type="pres">
      <dgm:prSet presAssocID="{599F6CA0-7F73-4C62-895F-89FE892BBCB1}" presName="rootComposite1" presStyleCnt="0"/>
      <dgm:spPr/>
    </dgm:pt>
    <dgm:pt modelId="{60400A8E-3C5F-4753-9851-E484221FB081}" type="pres">
      <dgm:prSet presAssocID="{599F6CA0-7F73-4C62-895F-89FE892BBCB1}" presName="rootText1" presStyleLbl="node0" presStyleIdx="0" presStyleCnt="1">
        <dgm:presLayoutVars>
          <dgm:chPref val="3"/>
        </dgm:presLayoutVars>
      </dgm:prSet>
      <dgm:spPr/>
    </dgm:pt>
    <dgm:pt modelId="{118F9F1B-1084-4B7E-A6B4-2B99C792E03F}" type="pres">
      <dgm:prSet presAssocID="{599F6CA0-7F73-4C62-895F-89FE892BBCB1}" presName="rootConnector1" presStyleLbl="node1" presStyleIdx="0" presStyleCnt="0"/>
      <dgm:spPr/>
    </dgm:pt>
    <dgm:pt modelId="{A76DD089-BFA8-4C55-8935-4BD1C1EA6BF1}" type="pres">
      <dgm:prSet presAssocID="{599F6CA0-7F73-4C62-895F-89FE892BBCB1}" presName="hierChild2" presStyleCnt="0"/>
      <dgm:spPr/>
    </dgm:pt>
    <dgm:pt modelId="{5BB468FB-5D84-4041-B306-8AE7969B7197}" type="pres">
      <dgm:prSet presAssocID="{F1C04779-6060-4C6D-94BC-37471D49003F}" presName="Name37" presStyleLbl="parChTrans1D2" presStyleIdx="0" presStyleCnt="3"/>
      <dgm:spPr/>
    </dgm:pt>
    <dgm:pt modelId="{CB4EDEC0-2720-44CD-9588-E899C20681E7}" type="pres">
      <dgm:prSet presAssocID="{CE5D57F2-C00F-4FD3-A06C-166232446CD4}" presName="hierRoot2" presStyleCnt="0">
        <dgm:presLayoutVars>
          <dgm:hierBranch val="init"/>
        </dgm:presLayoutVars>
      </dgm:prSet>
      <dgm:spPr/>
    </dgm:pt>
    <dgm:pt modelId="{8796DC49-C7E7-4403-94EE-C59D884CD41A}" type="pres">
      <dgm:prSet presAssocID="{CE5D57F2-C00F-4FD3-A06C-166232446CD4}" presName="rootComposite" presStyleCnt="0"/>
      <dgm:spPr/>
    </dgm:pt>
    <dgm:pt modelId="{2C22B8FA-1205-486A-9B53-68AB284E67A0}" type="pres">
      <dgm:prSet presAssocID="{CE5D57F2-C00F-4FD3-A06C-166232446CD4}" presName="rootText" presStyleLbl="node2" presStyleIdx="0" presStyleCnt="2">
        <dgm:presLayoutVars>
          <dgm:chPref val="3"/>
        </dgm:presLayoutVars>
      </dgm:prSet>
      <dgm:spPr/>
    </dgm:pt>
    <dgm:pt modelId="{4BEBAC82-8027-4EE3-85BE-A144D37AE2EC}" type="pres">
      <dgm:prSet presAssocID="{CE5D57F2-C00F-4FD3-A06C-166232446CD4}" presName="rootConnector" presStyleLbl="node2" presStyleIdx="0" presStyleCnt="2"/>
      <dgm:spPr/>
    </dgm:pt>
    <dgm:pt modelId="{4E7C61CD-A689-4C37-B2A3-5DC78F9F32B6}" type="pres">
      <dgm:prSet presAssocID="{CE5D57F2-C00F-4FD3-A06C-166232446CD4}" presName="hierChild4" presStyleCnt="0"/>
      <dgm:spPr/>
    </dgm:pt>
    <dgm:pt modelId="{B7AAB011-A322-4AA8-B184-81945151AE6A}" type="pres">
      <dgm:prSet presAssocID="{ECCAE8B1-803F-4122-A3EB-4006513E0E81}" presName="Name37" presStyleLbl="parChTrans1D3" presStyleIdx="0" presStyleCnt="1"/>
      <dgm:spPr/>
    </dgm:pt>
    <dgm:pt modelId="{885C9455-B68C-4986-8FEE-0D78463989DE}" type="pres">
      <dgm:prSet presAssocID="{D832F264-E9F5-41AF-A1A6-51BADC509A31}" presName="hierRoot2" presStyleCnt="0">
        <dgm:presLayoutVars>
          <dgm:hierBranch val="init"/>
        </dgm:presLayoutVars>
      </dgm:prSet>
      <dgm:spPr/>
    </dgm:pt>
    <dgm:pt modelId="{E7779A89-E883-4DDE-8B92-CDAC95756E01}" type="pres">
      <dgm:prSet presAssocID="{D832F264-E9F5-41AF-A1A6-51BADC509A31}" presName="rootComposite" presStyleCnt="0"/>
      <dgm:spPr/>
    </dgm:pt>
    <dgm:pt modelId="{00FC81EE-561A-446E-86BA-0C9EBEB1B150}" type="pres">
      <dgm:prSet presAssocID="{D832F264-E9F5-41AF-A1A6-51BADC509A31}" presName="rootText" presStyleLbl="node3" presStyleIdx="0" presStyleCnt="1" custScaleY="193889">
        <dgm:presLayoutVars>
          <dgm:chPref val="3"/>
        </dgm:presLayoutVars>
      </dgm:prSet>
      <dgm:spPr/>
    </dgm:pt>
    <dgm:pt modelId="{6D966322-7C46-4EB6-AB7F-0BB12214BEAB}" type="pres">
      <dgm:prSet presAssocID="{D832F264-E9F5-41AF-A1A6-51BADC509A31}" presName="rootConnector" presStyleLbl="node3" presStyleIdx="0" presStyleCnt="1"/>
      <dgm:spPr/>
    </dgm:pt>
    <dgm:pt modelId="{8899499C-CBBB-43B9-89F1-D015DC6F808A}" type="pres">
      <dgm:prSet presAssocID="{D832F264-E9F5-41AF-A1A6-51BADC509A31}" presName="hierChild4" presStyleCnt="0"/>
      <dgm:spPr/>
    </dgm:pt>
    <dgm:pt modelId="{9C4FF4EC-02CC-462A-8CD6-7EDCF2AA11D5}" type="pres">
      <dgm:prSet presAssocID="{D832F264-E9F5-41AF-A1A6-51BADC509A31}" presName="hierChild5" presStyleCnt="0"/>
      <dgm:spPr/>
    </dgm:pt>
    <dgm:pt modelId="{5EFAAC99-077B-42B4-9BBD-ECCF9FDC3BA1}" type="pres">
      <dgm:prSet presAssocID="{CE5D57F2-C00F-4FD3-A06C-166232446CD4}" presName="hierChild5" presStyleCnt="0"/>
      <dgm:spPr/>
    </dgm:pt>
    <dgm:pt modelId="{AD6CCAC4-A709-4054-B775-1AFD5E2E1899}" type="pres">
      <dgm:prSet presAssocID="{91C896F3-5A25-4FCF-B88F-8A81E74C05BF}" presName="Name37" presStyleLbl="parChTrans1D2" presStyleIdx="1" presStyleCnt="3"/>
      <dgm:spPr/>
    </dgm:pt>
    <dgm:pt modelId="{3BC97BA3-6069-4599-95D0-6506FE7BDE9F}" type="pres">
      <dgm:prSet presAssocID="{25761686-C178-4E4C-BCDF-231AF0F8BD79}" presName="hierRoot2" presStyleCnt="0">
        <dgm:presLayoutVars>
          <dgm:hierBranch val="init"/>
        </dgm:presLayoutVars>
      </dgm:prSet>
      <dgm:spPr/>
    </dgm:pt>
    <dgm:pt modelId="{D56B9304-F48F-48F9-8AD4-3DF438EA8350}" type="pres">
      <dgm:prSet presAssocID="{25761686-C178-4E4C-BCDF-231AF0F8BD79}" presName="rootComposite" presStyleCnt="0"/>
      <dgm:spPr/>
    </dgm:pt>
    <dgm:pt modelId="{E5ED1E1A-9B0A-47F3-A3E5-FB44803AF37D}" type="pres">
      <dgm:prSet presAssocID="{25761686-C178-4E4C-BCDF-231AF0F8BD79}" presName="rootText" presStyleLbl="node2" presStyleIdx="1" presStyleCnt="2">
        <dgm:presLayoutVars>
          <dgm:chPref val="3"/>
        </dgm:presLayoutVars>
      </dgm:prSet>
      <dgm:spPr/>
    </dgm:pt>
    <dgm:pt modelId="{5450CE9F-F65C-48EC-9030-993CCAD3A7C0}" type="pres">
      <dgm:prSet presAssocID="{25761686-C178-4E4C-BCDF-231AF0F8BD79}" presName="rootConnector" presStyleLbl="node2" presStyleIdx="1" presStyleCnt="2"/>
      <dgm:spPr/>
    </dgm:pt>
    <dgm:pt modelId="{04C31A9D-C1ED-4E84-B684-ED9006778277}" type="pres">
      <dgm:prSet presAssocID="{25761686-C178-4E4C-BCDF-231AF0F8BD79}" presName="hierChild4" presStyleCnt="0"/>
      <dgm:spPr/>
    </dgm:pt>
    <dgm:pt modelId="{A73CB77A-DCBF-4AC9-B15A-70A235FC678A}" type="pres">
      <dgm:prSet presAssocID="{25761686-C178-4E4C-BCDF-231AF0F8BD79}" presName="hierChild5" presStyleCnt="0"/>
      <dgm:spPr/>
    </dgm:pt>
    <dgm:pt modelId="{9805F922-B4CA-422A-8A87-DB5CA09CD55E}" type="pres">
      <dgm:prSet presAssocID="{599F6CA0-7F73-4C62-895F-89FE892BBCB1}" presName="hierChild3" presStyleCnt="0"/>
      <dgm:spPr/>
    </dgm:pt>
    <dgm:pt modelId="{B45ADCEB-4FCA-461A-960F-F4648CA047DF}" type="pres">
      <dgm:prSet presAssocID="{0E45D657-B572-44F5-975D-E10815C1E26B}" presName="Name111" presStyleLbl="parChTrans1D2" presStyleIdx="2" presStyleCnt="3"/>
      <dgm:spPr/>
    </dgm:pt>
    <dgm:pt modelId="{6DFDA3D5-6F11-454E-8757-AC8306D38FA1}" type="pres">
      <dgm:prSet presAssocID="{27E61E7F-D5F7-40D4-8E14-5D3CF6F5E1DA}" presName="hierRoot3" presStyleCnt="0">
        <dgm:presLayoutVars>
          <dgm:hierBranch val="init"/>
        </dgm:presLayoutVars>
      </dgm:prSet>
      <dgm:spPr/>
    </dgm:pt>
    <dgm:pt modelId="{9EBE6FD9-F356-4A06-A3C5-875DEE7F86B8}" type="pres">
      <dgm:prSet presAssocID="{27E61E7F-D5F7-40D4-8E14-5D3CF6F5E1DA}" presName="rootComposite3" presStyleCnt="0"/>
      <dgm:spPr/>
    </dgm:pt>
    <dgm:pt modelId="{56204557-3F8B-43B2-9F87-25142F1A6DEF}" type="pres">
      <dgm:prSet presAssocID="{27E61E7F-D5F7-40D4-8E14-5D3CF6F5E1DA}" presName="rootText3" presStyleLbl="asst1" presStyleIdx="0" presStyleCnt="1">
        <dgm:presLayoutVars>
          <dgm:chPref val="3"/>
        </dgm:presLayoutVars>
      </dgm:prSet>
      <dgm:spPr/>
    </dgm:pt>
    <dgm:pt modelId="{16DE2EC7-2698-45F2-A586-0304A55BD729}" type="pres">
      <dgm:prSet presAssocID="{27E61E7F-D5F7-40D4-8E14-5D3CF6F5E1DA}" presName="rootConnector3" presStyleLbl="asst1" presStyleIdx="0" presStyleCnt="1"/>
      <dgm:spPr/>
    </dgm:pt>
    <dgm:pt modelId="{AE7FAB1E-A118-4358-99BE-8FD7618A83E9}" type="pres">
      <dgm:prSet presAssocID="{27E61E7F-D5F7-40D4-8E14-5D3CF6F5E1DA}" presName="hierChild6" presStyleCnt="0"/>
      <dgm:spPr/>
    </dgm:pt>
    <dgm:pt modelId="{3FE4FBD6-8A87-4FA7-8F13-6CD0ED63520A}" type="pres">
      <dgm:prSet presAssocID="{27E61E7F-D5F7-40D4-8E14-5D3CF6F5E1DA}" presName="hierChild7" presStyleCnt="0"/>
      <dgm:spPr/>
    </dgm:pt>
  </dgm:ptLst>
  <dgm:cxnLst>
    <dgm:cxn modelId="{8C2CC000-A308-412A-8463-3C6BB74F0353}" srcId="{599F6CA0-7F73-4C62-895F-89FE892BBCB1}" destId="{25761686-C178-4E4C-BCDF-231AF0F8BD79}" srcOrd="2" destOrd="0" parTransId="{91C896F3-5A25-4FCF-B88F-8A81E74C05BF}" sibTransId="{4582DAA8-C859-4E5E-A9CA-850618996A47}"/>
    <dgm:cxn modelId="{A0055D0A-73CB-4E0D-92AC-A4F06C677CC2}" type="presOf" srcId="{ECCAE8B1-803F-4122-A3EB-4006513E0E81}" destId="{B7AAB011-A322-4AA8-B184-81945151AE6A}" srcOrd="0" destOrd="0" presId="urn:microsoft.com/office/officeart/2005/8/layout/orgChart1"/>
    <dgm:cxn modelId="{74263C0E-2648-469D-BDC1-68D1EEBE8DE9}" type="presOf" srcId="{CE5D57F2-C00F-4FD3-A06C-166232446CD4}" destId="{4BEBAC82-8027-4EE3-85BE-A144D37AE2EC}" srcOrd="1" destOrd="0" presId="urn:microsoft.com/office/officeart/2005/8/layout/orgChart1"/>
    <dgm:cxn modelId="{01C3FE15-6BF2-4B79-AB59-4634A005A938}" srcId="{599F6CA0-7F73-4C62-895F-89FE892BBCB1}" destId="{CE5D57F2-C00F-4FD3-A06C-166232446CD4}" srcOrd="1" destOrd="0" parTransId="{F1C04779-6060-4C6D-94BC-37471D49003F}" sibTransId="{BE3EDE0B-D649-4D4F-AC29-03E2A371A2AF}"/>
    <dgm:cxn modelId="{B3B66E2F-D757-46E5-929B-DA49825D63E7}" type="presOf" srcId="{25761686-C178-4E4C-BCDF-231AF0F8BD79}" destId="{5450CE9F-F65C-48EC-9030-993CCAD3A7C0}" srcOrd="1" destOrd="0" presId="urn:microsoft.com/office/officeart/2005/8/layout/orgChart1"/>
    <dgm:cxn modelId="{87632038-F5CA-46B1-9BB9-E1523D39AB2E}" type="presOf" srcId="{CE5D57F2-C00F-4FD3-A06C-166232446CD4}" destId="{2C22B8FA-1205-486A-9B53-68AB284E67A0}" srcOrd="0" destOrd="0" presId="urn:microsoft.com/office/officeart/2005/8/layout/orgChart1"/>
    <dgm:cxn modelId="{D8D4F43D-6CE1-4CB2-9413-0BCEC66A89F5}" type="presOf" srcId="{17369991-2AF1-4D13-8AC6-2C90298640AB}" destId="{2C3086B3-7C79-4909-BC3C-1EEC6404B47E}" srcOrd="0" destOrd="0" presId="urn:microsoft.com/office/officeart/2005/8/layout/orgChart1"/>
    <dgm:cxn modelId="{B99BEB3F-4CF8-4913-8680-14E3706CE048}" srcId="{CE5D57F2-C00F-4FD3-A06C-166232446CD4}" destId="{D832F264-E9F5-41AF-A1A6-51BADC509A31}" srcOrd="0" destOrd="0" parTransId="{ECCAE8B1-803F-4122-A3EB-4006513E0E81}" sibTransId="{199466AB-1F3F-4565-AF67-03F3A09830B4}"/>
    <dgm:cxn modelId="{5347DF61-AB06-4B3E-9ABB-694D50E243F4}" type="presOf" srcId="{599F6CA0-7F73-4C62-895F-89FE892BBCB1}" destId="{60400A8E-3C5F-4753-9851-E484221FB081}" srcOrd="0" destOrd="0" presId="urn:microsoft.com/office/officeart/2005/8/layout/orgChart1"/>
    <dgm:cxn modelId="{66424858-31B5-4E40-B727-B6A5E91FD782}" srcId="{599F6CA0-7F73-4C62-895F-89FE892BBCB1}" destId="{27E61E7F-D5F7-40D4-8E14-5D3CF6F5E1DA}" srcOrd="0" destOrd="0" parTransId="{0E45D657-B572-44F5-975D-E10815C1E26B}" sibTransId="{F5715D50-FE9E-447C-AE54-351C1F061592}"/>
    <dgm:cxn modelId="{91968D91-F005-4645-99DF-F94FB67EB764}" type="presOf" srcId="{D832F264-E9F5-41AF-A1A6-51BADC509A31}" destId="{00FC81EE-561A-446E-86BA-0C9EBEB1B150}" srcOrd="0" destOrd="0" presId="urn:microsoft.com/office/officeart/2005/8/layout/orgChart1"/>
    <dgm:cxn modelId="{8CDD76A2-0401-4047-9B3D-0A143E490F03}" type="presOf" srcId="{D832F264-E9F5-41AF-A1A6-51BADC509A31}" destId="{6D966322-7C46-4EB6-AB7F-0BB12214BEAB}" srcOrd="1" destOrd="0" presId="urn:microsoft.com/office/officeart/2005/8/layout/orgChart1"/>
    <dgm:cxn modelId="{DA16C7B3-3400-4B6E-A561-65EB30DB9B02}" type="presOf" srcId="{0E45D657-B572-44F5-975D-E10815C1E26B}" destId="{B45ADCEB-4FCA-461A-960F-F4648CA047DF}" srcOrd="0" destOrd="0" presId="urn:microsoft.com/office/officeart/2005/8/layout/orgChart1"/>
    <dgm:cxn modelId="{75B19ABB-A56A-40BE-9ED3-E84A560ED1A1}" type="presOf" srcId="{25761686-C178-4E4C-BCDF-231AF0F8BD79}" destId="{E5ED1E1A-9B0A-47F3-A3E5-FB44803AF37D}" srcOrd="0" destOrd="0" presId="urn:microsoft.com/office/officeart/2005/8/layout/orgChart1"/>
    <dgm:cxn modelId="{E08CF9C4-4D9C-48FE-B7B4-5C67FCFC915C}" type="presOf" srcId="{27E61E7F-D5F7-40D4-8E14-5D3CF6F5E1DA}" destId="{16DE2EC7-2698-45F2-A586-0304A55BD729}" srcOrd="1" destOrd="0" presId="urn:microsoft.com/office/officeart/2005/8/layout/orgChart1"/>
    <dgm:cxn modelId="{CBE407C5-BB1B-4758-9AB4-47BCD177CFC9}" type="presOf" srcId="{599F6CA0-7F73-4C62-895F-89FE892BBCB1}" destId="{118F9F1B-1084-4B7E-A6B4-2B99C792E03F}" srcOrd="1" destOrd="0" presId="urn:microsoft.com/office/officeart/2005/8/layout/orgChart1"/>
    <dgm:cxn modelId="{761228D0-6B94-4F7C-840A-07CA6D3E74FF}" type="presOf" srcId="{F1C04779-6060-4C6D-94BC-37471D49003F}" destId="{5BB468FB-5D84-4041-B306-8AE7969B7197}" srcOrd="0" destOrd="0" presId="urn:microsoft.com/office/officeart/2005/8/layout/orgChart1"/>
    <dgm:cxn modelId="{F24F23DD-F424-4B04-A740-5044C184B189}" type="presOf" srcId="{91C896F3-5A25-4FCF-B88F-8A81E74C05BF}" destId="{AD6CCAC4-A709-4054-B775-1AFD5E2E1899}" srcOrd="0" destOrd="0" presId="urn:microsoft.com/office/officeart/2005/8/layout/orgChart1"/>
    <dgm:cxn modelId="{B760CAE1-E75E-4C45-8164-DC06124903A5}" type="presOf" srcId="{27E61E7F-D5F7-40D4-8E14-5D3CF6F5E1DA}" destId="{56204557-3F8B-43B2-9F87-25142F1A6DEF}" srcOrd="0" destOrd="0" presId="urn:microsoft.com/office/officeart/2005/8/layout/orgChart1"/>
    <dgm:cxn modelId="{A982D8ED-8F51-4ADD-95CB-F3B58CFDF4CA}" srcId="{17369991-2AF1-4D13-8AC6-2C90298640AB}" destId="{599F6CA0-7F73-4C62-895F-89FE892BBCB1}" srcOrd="0" destOrd="0" parTransId="{A5CA52C0-BDD8-4858-AEAC-4EFA5250A8CC}" sibTransId="{A5A7A1E5-A547-4AE2-B2CD-5F1B057A2855}"/>
    <dgm:cxn modelId="{F3867A15-973F-4CD0-A061-980C2A71A666}" type="presParOf" srcId="{2C3086B3-7C79-4909-BC3C-1EEC6404B47E}" destId="{E55D643D-A942-4CB1-9672-5C92C703BF7F}" srcOrd="0" destOrd="0" presId="urn:microsoft.com/office/officeart/2005/8/layout/orgChart1"/>
    <dgm:cxn modelId="{F017F156-E9D4-425B-A188-E8D6922BB406}" type="presParOf" srcId="{E55D643D-A942-4CB1-9672-5C92C703BF7F}" destId="{03DF0D3D-1484-430B-BD3B-105991A4A095}" srcOrd="0" destOrd="0" presId="urn:microsoft.com/office/officeart/2005/8/layout/orgChart1"/>
    <dgm:cxn modelId="{1345639C-D947-412E-BF56-09E0E9B47751}" type="presParOf" srcId="{03DF0D3D-1484-430B-BD3B-105991A4A095}" destId="{60400A8E-3C5F-4753-9851-E484221FB081}" srcOrd="0" destOrd="0" presId="urn:microsoft.com/office/officeart/2005/8/layout/orgChart1"/>
    <dgm:cxn modelId="{25A74A85-EEE6-408F-8BC3-7FD768880CEC}" type="presParOf" srcId="{03DF0D3D-1484-430B-BD3B-105991A4A095}" destId="{118F9F1B-1084-4B7E-A6B4-2B99C792E03F}" srcOrd="1" destOrd="0" presId="urn:microsoft.com/office/officeart/2005/8/layout/orgChart1"/>
    <dgm:cxn modelId="{D3613A4A-3F97-47B0-8347-11D683B971CF}" type="presParOf" srcId="{E55D643D-A942-4CB1-9672-5C92C703BF7F}" destId="{A76DD089-BFA8-4C55-8935-4BD1C1EA6BF1}" srcOrd="1" destOrd="0" presId="urn:microsoft.com/office/officeart/2005/8/layout/orgChart1"/>
    <dgm:cxn modelId="{2215373C-6526-43E0-A93F-D9048B461DD9}" type="presParOf" srcId="{A76DD089-BFA8-4C55-8935-4BD1C1EA6BF1}" destId="{5BB468FB-5D84-4041-B306-8AE7969B7197}" srcOrd="0" destOrd="0" presId="urn:microsoft.com/office/officeart/2005/8/layout/orgChart1"/>
    <dgm:cxn modelId="{AF9C50E9-1BC9-4AD5-8721-C47B32C9AB2A}" type="presParOf" srcId="{A76DD089-BFA8-4C55-8935-4BD1C1EA6BF1}" destId="{CB4EDEC0-2720-44CD-9588-E899C20681E7}" srcOrd="1" destOrd="0" presId="urn:microsoft.com/office/officeart/2005/8/layout/orgChart1"/>
    <dgm:cxn modelId="{32F27E37-0A20-4602-BAFD-381BC1442631}" type="presParOf" srcId="{CB4EDEC0-2720-44CD-9588-E899C20681E7}" destId="{8796DC49-C7E7-4403-94EE-C59D884CD41A}" srcOrd="0" destOrd="0" presId="urn:microsoft.com/office/officeart/2005/8/layout/orgChart1"/>
    <dgm:cxn modelId="{5285DCF7-7ABA-47E2-A543-6242F3B4AE9E}" type="presParOf" srcId="{8796DC49-C7E7-4403-94EE-C59D884CD41A}" destId="{2C22B8FA-1205-486A-9B53-68AB284E67A0}" srcOrd="0" destOrd="0" presId="urn:microsoft.com/office/officeart/2005/8/layout/orgChart1"/>
    <dgm:cxn modelId="{7AD68E2A-0DA8-4408-B5A0-CC11AF7281B2}" type="presParOf" srcId="{8796DC49-C7E7-4403-94EE-C59D884CD41A}" destId="{4BEBAC82-8027-4EE3-85BE-A144D37AE2EC}" srcOrd="1" destOrd="0" presId="urn:microsoft.com/office/officeart/2005/8/layout/orgChart1"/>
    <dgm:cxn modelId="{EF1FAECC-6C00-4799-9556-CAA71F2AC66C}" type="presParOf" srcId="{CB4EDEC0-2720-44CD-9588-E899C20681E7}" destId="{4E7C61CD-A689-4C37-B2A3-5DC78F9F32B6}" srcOrd="1" destOrd="0" presId="urn:microsoft.com/office/officeart/2005/8/layout/orgChart1"/>
    <dgm:cxn modelId="{D45EB6A1-23C4-4B1C-AE59-661F02A01971}" type="presParOf" srcId="{4E7C61CD-A689-4C37-B2A3-5DC78F9F32B6}" destId="{B7AAB011-A322-4AA8-B184-81945151AE6A}" srcOrd="0" destOrd="0" presId="urn:microsoft.com/office/officeart/2005/8/layout/orgChart1"/>
    <dgm:cxn modelId="{92B7D214-768A-4F76-8EDB-8158F886F61F}" type="presParOf" srcId="{4E7C61CD-A689-4C37-B2A3-5DC78F9F32B6}" destId="{885C9455-B68C-4986-8FEE-0D78463989DE}" srcOrd="1" destOrd="0" presId="urn:microsoft.com/office/officeart/2005/8/layout/orgChart1"/>
    <dgm:cxn modelId="{28FAF045-FAC1-4B78-BD96-D7D034799FEA}" type="presParOf" srcId="{885C9455-B68C-4986-8FEE-0D78463989DE}" destId="{E7779A89-E883-4DDE-8B92-CDAC95756E01}" srcOrd="0" destOrd="0" presId="urn:microsoft.com/office/officeart/2005/8/layout/orgChart1"/>
    <dgm:cxn modelId="{C20A0A7F-623F-423B-9CFF-985FE9C2F122}" type="presParOf" srcId="{E7779A89-E883-4DDE-8B92-CDAC95756E01}" destId="{00FC81EE-561A-446E-86BA-0C9EBEB1B150}" srcOrd="0" destOrd="0" presId="urn:microsoft.com/office/officeart/2005/8/layout/orgChart1"/>
    <dgm:cxn modelId="{D9B465A6-5C13-4D04-B74E-EADEECF93C4A}" type="presParOf" srcId="{E7779A89-E883-4DDE-8B92-CDAC95756E01}" destId="{6D966322-7C46-4EB6-AB7F-0BB12214BEAB}" srcOrd="1" destOrd="0" presId="urn:microsoft.com/office/officeart/2005/8/layout/orgChart1"/>
    <dgm:cxn modelId="{2B818CAA-830C-43AC-A503-7E789ADA7B19}" type="presParOf" srcId="{885C9455-B68C-4986-8FEE-0D78463989DE}" destId="{8899499C-CBBB-43B9-89F1-D015DC6F808A}" srcOrd="1" destOrd="0" presId="urn:microsoft.com/office/officeart/2005/8/layout/orgChart1"/>
    <dgm:cxn modelId="{0EC267B5-77E4-4714-BB95-0EB65879CE6F}" type="presParOf" srcId="{885C9455-B68C-4986-8FEE-0D78463989DE}" destId="{9C4FF4EC-02CC-462A-8CD6-7EDCF2AA11D5}" srcOrd="2" destOrd="0" presId="urn:microsoft.com/office/officeart/2005/8/layout/orgChart1"/>
    <dgm:cxn modelId="{98A2E5D4-580F-4B02-ACAA-91FC4A07E830}" type="presParOf" srcId="{CB4EDEC0-2720-44CD-9588-E899C20681E7}" destId="{5EFAAC99-077B-42B4-9BBD-ECCF9FDC3BA1}" srcOrd="2" destOrd="0" presId="urn:microsoft.com/office/officeart/2005/8/layout/orgChart1"/>
    <dgm:cxn modelId="{4F988C9E-0F75-493D-92A7-DFC307BE964B}" type="presParOf" srcId="{A76DD089-BFA8-4C55-8935-4BD1C1EA6BF1}" destId="{AD6CCAC4-A709-4054-B775-1AFD5E2E1899}" srcOrd="2" destOrd="0" presId="urn:microsoft.com/office/officeart/2005/8/layout/orgChart1"/>
    <dgm:cxn modelId="{1F4B7E60-E7C4-4812-9E3B-C833149BF087}" type="presParOf" srcId="{A76DD089-BFA8-4C55-8935-4BD1C1EA6BF1}" destId="{3BC97BA3-6069-4599-95D0-6506FE7BDE9F}" srcOrd="3" destOrd="0" presId="urn:microsoft.com/office/officeart/2005/8/layout/orgChart1"/>
    <dgm:cxn modelId="{12025C3C-1F5A-412B-9DEF-D8C408DDB84A}" type="presParOf" srcId="{3BC97BA3-6069-4599-95D0-6506FE7BDE9F}" destId="{D56B9304-F48F-48F9-8AD4-3DF438EA8350}" srcOrd="0" destOrd="0" presId="urn:microsoft.com/office/officeart/2005/8/layout/orgChart1"/>
    <dgm:cxn modelId="{71E3BEB5-5780-45A4-94E2-2F15743459D9}" type="presParOf" srcId="{D56B9304-F48F-48F9-8AD4-3DF438EA8350}" destId="{E5ED1E1A-9B0A-47F3-A3E5-FB44803AF37D}" srcOrd="0" destOrd="0" presId="urn:microsoft.com/office/officeart/2005/8/layout/orgChart1"/>
    <dgm:cxn modelId="{A2F6F935-E6B3-400A-A239-ED78F26BF8A8}" type="presParOf" srcId="{D56B9304-F48F-48F9-8AD4-3DF438EA8350}" destId="{5450CE9F-F65C-48EC-9030-993CCAD3A7C0}" srcOrd="1" destOrd="0" presId="urn:microsoft.com/office/officeart/2005/8/layout/orgChart1"/>
    <dgm:cxn modelId="{D7B3C902-1FC7-44C9-BA4F-A10EEB0726A8}" type="presParOf" srcId="{3BC97BA3-6069-4599-95D0-6506FE7BDE9F}" destId="{04C31A9D-C1ED-4E84-B684-ED9006778277}" srcOrd="1" destOrd="0" presId="urn:microsoft.com/office/officeart/2005/8/layout/orgChart1"/>
    <dgm:cxn modelId="{CA4CBC85-85E2-4A3E-AF44-F7DFC87545E1}" type="presParOf" srcId="{3BC97BA3-6069-4599-95D0-6506FE7BDE9F}" destId="{A73CB77A-DCBF-4AC9-B15A-70A235FC678A}" srcOrd="2" destOrd="0" presId="urn:microsoft.com/office/officeart/2005/8/layout/orgChart1"/>
    <dgm:cxn modelId="{1FA4503E-4A3D-4542-A33E-00624F16ED6F}" type="presParOf" srcId="{E55D643D-A942-4CB1-9672-5C92C703BF7F}" destId="{9805F922-B4CA-422A-8A87-DB5CA09CD55E}" srcOrd="2" destOrd="0" presId="urn:microsoft.com/office/officeart/2005/8/layout/orgChart1"/>
    <dgm:cxn modelId="{CD2C398E-4192-4C7C-B030-FA37E0BA1B30}" type="presParOf" srcId="{9805F922-B4CA-422A-8A87-DB5CA09CD55E}" destId="{B45ADCEB-4FCA-461A-960F-F4648CA047DF}" srcOrd="0" destOrd="0" presId="urn:microsoft.com/office/officeart/2005/8/layout/orgChart1"/>
    <dgm:cxn modelId="{BFD2FBF8-02E0-4E94-A2D7-88888B1F2408}" type="presParOf" srcId="{9805F922-B4CA-422A-8A87-DB5CA09CD55E}" destId="{6DFDA3D5-6F11-454E-8757-AC8306D38FA1}" srcOrd="1" destOrd="0" presId="urn:microsoft.com/office/officeart/2005/8/layout/orgChart1"/>
    <dgm:cxn modelId="{A7703B19-AC82-455A-BC5C-1D7AEC22072E}" type="presParOf" srcId="{6DFDA3D5-6F11-454E-8757-AC8306D38FA1}" destId="{9EBE6FD9-F356-4A06-A3C5-875DEE7F86B8}" srcOrd="0" destOrd="0" presId="urn:microsoft.com/office/officeart/2005/8/layout/orgChart1"/>
    <dgm:cxn modelId="{26D76B73-34D4-4471-AC05-047048A225EA}" type="presParOf" srcId="{9EBE6FD9-F356-4A06-A3C5-875DEE7F86B8}" destId="{56204557-3F8B-43B2-9F87-25142F1A6DEF}" srcOrd="0" destOrd="0" presId="urn:microsoft.com/office/officeart/2005/8/layout/orgChart1"/>
    <dgm:cxn modelId="{DA52AE04-D1BB-402A-A4BA-C1FE4E185E17}" type="presParOf" srcId="{9EBE6FD9-F356-4A06-A3C5-875DEE7F86B8}" destId="{16DE2EC7-2698-45F2-A586-0304A55BD729}" srcOrd="1" destOrd="0" presId="urn:microsoft.com/office/officeart/2005/8/layout/orgChart1"/>
    <dgm:cxn modelId="{F971937B-3450-422B-B9D9-32688E7D793D}" type="presParOf" srcId="{6DFDA3D5-6F11-454E-8757-AC8306D38FA1}" destId="{AE7FAB1E-A118-4358-99BE-8FD7618A83E9}" srcOrd="1" destOrd="0" presId="urn:microsoft.com/office/officeart/2005/8/layout/orgChart1"/>
    <dgm:cxn modelId="{CB36DD94-E851-4A47-80A7-B9F87DD876B4}" type="presParOf" srcId="{6DFDA3D5-6F11-454E-8757-AC8306D38FA1}" destId="{3FE4FBD6-8A87-4FA7-8F13-6CD0ED63520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D596BB8-896D-450D-B290-A32830928A4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725A04-FD51-48F6-AA29-BBEA373F6E36}">
      <dgm:prSet phldrT="[Text]" custT="1"/>
      <dgm:spPr/>
      <dgm:t>
        <a:bodyPr/>
        <a:lstStyle/>
        <a:p>
          <a:r>
            <a:rPr lang="en-US" sz="1400" dirty="0"/>
            <a:t>Assistant Director Comm Libraries (Island)</a:t>
          </a:r>
        </a:p>
      </dgm:t>
    </dgm:pt>
    <dgm:pt modelId="{5092B575-A6E4-4679-9A42-FD18C2087811}" type="parTrans" cxnId="{8D5C5874-B33E-4FA3-AB5F-A6E9C95DD9A8}">
      <dgm:prSet/>
      <dgm:spPr/>
      <dgm:t>
        <a:bodyPr/>
        <a:lstStyle/>
        <a:p>
          <a:endParaRPr lang="en-US"/>
        </a:p>
      </dgm:t>
    </dgm:pt>
    <dgm:pt modelId="{4C4C0C66-A30E-43EB-BF2E-9526CF139AE1}" type="sibTrans" cxnId="{8D5C5874-B33E-4FA3-AB5F-A6E9C95DD9A8}">
      <dgm:prSet/>
      <dgm:spPr/>
      <dgm:t>
        <a:bodyPr/>
        <a:lstStyle/>
        <a:p>
          <a:endParaRPr lang="en-US"/>
        </a:p>
      </dgm:t>
    </dgm:pt>
    <dgm:pt modelId="{17526F08-330F-4B6D-AD98-FD18B8B8A577}" type="asst">
      <dgm:prSet phldrT="[Text]" custT="1"/>
      <dgm:spPr/>
      <dgm:t>
        <a:bodyPr/>
        <a:lstStyle/>
        <a:p>
          <a:r>
            <a:rPr lang="en-US" sz="1400" dirty="0"/>
            <a:t>Service Coord (2)</a:t>
          </a:r>
        </a:p>
      </dgm:t>
    </dgm:pt>
    <dgm:pt modelId="{B92D0E31-4CE7-4A3A-89B5-C73FB5209B7D}" type="parTrans" cxnId="{5D2B5ED0-2462-4A90-B688-0F7B7B2192F6}">
      <dgm:prSet/>
      <dgm:spPr/>
      <dgm:t>
        <a:bodyPr/>
        <a:lstStyle/>
        <a:p>
          <a:endParaRPr lang="en-US"/>
        </a:p>
      </dgm:t>
    </dgm:pt>
    <dgm:pt modelId="{49A501F6-035C-4221-B20C-A1D0765F602B}" type="sibTrans" cxnId="{5D2B5ED0-2462-4A90-B688-0F7B7B2192F6}">
      <dgm:prSet/>
      <dgm:spPr/>
      <dgm:t>
        <a:bodyPr/>
        <a:lstStyle/>
        <a:p>
          <a:endParaRPr lang="en-US"/>
        </a:p>
      </dgm:t>
    </dgm:pt>
    <dgm:pt modelId="{5F477DDF-1483-4898-9B65-8817805E27FD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Library </a:t>
          </a:r>
          <a:r>
            <a:rPr lang="en-US" sz="1200" dirty="0" err="1"/>
            <a:t>Mgrs</a:t>
          </a:r>
          <a:r>
            <a:rPr lang="en-US" sz="1200" dirty="0"/>
            <a:t>: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Library </a:t>
          </a:r>
          <a:r>
            <a:rPr lang="en-US" sz="1200" dirty="0" err="1"/>
            <a:t>Mgr</a:t>
          </a:r>
          <a:r>
            <a:rPr lang="en-US" sz="1200" dirty="0"/>
            <a:t> I (3)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Library </a:t>
          </a:r>
          <a:r>
            <a:rPr lang="en-US" sz="1200" dirty="0" err="1"/>
            <a:t>Mgr</a:t>
          </a:r>
          <a:r>
            <a:rPr lang="en-US" sz="1200" dirty="0"/>
            <a:t> II (2)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Library </a:t>
          </a:r>
          <a:r>
            <a:rPr lang="en-US" sz="1200" dirty="0" err="1"/>
            <a:t>Mgr</a:t>
          </a:r>
          <a:r>
            <a:rPr lang="en-US" sz="1200" dirty="0"/>
            <a:t> III (1)</a:t>
          </a:r>
        </a:p>
      </dgm:t>
    </dgm:pt>
    <dgm:pt modelId="{B96F22CF-4610-4688-8D11-B7D9C9A97697}" type="parTrans" cxnId="{8E71A54A-66CE-4E10-8577-23F1FC4987F3}">
      <dgm:prSet/>
      <dgm:spPr/>
      <dgm:t>
        <a:bodyPr/>
        <a:lstStyle/>
        <a:p>
          <a:endParaRPr lang="en-US"/>
        </a:p>
      </dgm:t>
    </dgm:pt>
    <dgm:pt modelId="{796E674F-84AF-4EEE-9255-C1A40B6CD229}" type="sibTrans" cxnId="{8E71A54A-66CE-4E10-8577-23F1FC4987F3}">
      <dgm:prSet/>
      <dgm:spPr/>
      <dgm:t>
        <a:bodyPr/>
        <a:lstStyle/>
        <a:p>
          <a:endParaRPr lang="en-US"/>
        </a:p>
      </dgm:t>
    </dgm:pt>
    <dgm:pt modelId="{73D0CFD3-2AC3-493E-94FB-4A10DD392CBC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Library Circ </a:t>
          </a:r>
          <a:r>
            <a:rPr lang="en-US" sz="1200" dirty="0" err="1"/>
            <a:t>Spvsr</a:t>
          </a:r>
          <a:r>
            <a:rPr lang="en-US" sz="1200" dirty="0"/>
            <a:t> (4)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Page </a:t>
          </a:r>
          <a:r>
            <a:rPr lang="en-US" sz="1200" dirty="0" err="1"/>
            <a:t>Spvsr</a:t>
          </a:r>
          <a:r>
            <a:rPr lang="en-US" sz="1200" dirty="0"/>
            <a:t>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Librarian (5)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Librarian LOW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Library Assoc (19)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Library Assoc LOW (6)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PSA I (17)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Page (9)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 err="1"/>
            <a:t>Spptd</a:t>
          </a:r>
          <a:r>
            <a:rPr lang="en-US" sz="1200" dirty="0"/>
            <a:t> Page (2)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US" sz="1200" dirty="0"/>
            <a:t>Info Asst (1)</a:t>
          </a:r>
        </a:p>
      </dgm:t>
    </dgm:pt>
    <dgm:pt modelId="{A92FEE9F-AE03-4BAE-9959-1AD1D8BB22C6}" type="parTrans" cxnId="{EA10699F-EB0F-4F9C-AAE5-12E7813D21E0}">
      <dgm:prSet/>
      <dgm:spPr/>
      <dgm:t>
        <a:bodyPr/>
        <a:lstStyle/>
        <a:p>
          <a:endParaRPr lang="en-US"/>
        </a:p>
      </dgm:t>
    </dgm:pt>
    <dgm:pt modelId="{C31FA733-B81B-4895-9A23-A97951651CFA}" type="sibTrans" cxnId="{EA10699F-EB0F-4F9C-AAE5-12E7813D21E0}">
      <dgm:prSet/>
      <dgm:spPr/>
      <dgm:t>
        <a:bodyPr/>
        <a:lstStyle/>
        <a:p>
          <a:endParaRPr lang="en-US"/>
        </a:p>
      </dgm:t>
    </dgm:pt>
    <dgm:pt modelId="{B0175546-E568-4665-A246-90A752061390}" type="pres">
      <dgm:prSet presAssocID="{AD596BB8-896D-450D-B290-A32830928A4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A33C572-214B-4EFC-99B9-F5AE1E5E0960}" type="pres">
      <dgm:prSet presAssocID="{01725A04-FD51-48F6-AA29-BBEA373F6E36}" presName="hierRoot1" presStyleCnt="0">
        <dgm:presLayoutVars>
          <dgm:hierBranch val="init"/>
        </dgm:presLayoutVars>
      </dgm:prSet>
      <dgm:spPr/>
    </dgm:pt>
    <dgm:pt modelId="{47230F81-3BCD-44A9-9B66-BE25CC70F593}" type="pres">
      <dgm:prSet presAssocID="{01725A04-FD51-48F6-AA29-BBEA373F6E36}" presName="rootComposite1" presStyleCnt="0"/>
      <dgm:spPr/>
    </dgm:pt>
    <dgm:pt modelId="{DED4A568-2C32-474A-8D32-6D3685D2CC99}" type="pres">
      <dgm:prSet presAssocID="{01725A04-FD51-48F6-AA29-BBEA373F6E36}" presName="rootText1" presStyleLbl="node0" presStyleIdx="0" presStyleCnt="1">
        <dgm:presLayoutVars>
          <dgm:chPref val="3"/>
        </dgm:presLayoutVars>
      </dgm:prSet>
      <dgm:spPr/>
    </dgm:pt>
    <dgm:pt modelId="{E0E4BB87-1533-4E4E-8FEF-B909D2D14BE1}" type="pres">
      <dgm:prSet presAssocID="{01725A04-FD51-48F6-AA29-BBEA373F6E36}" presName="rootConnector1" presStyleLbl="node1" presStyleIdx="0" presStyleCnt="0"/>
      <dgm:spPr/>
    </dgm:pt>
    <dgm:pt modelId="{DC2F736B-F4C4-49FC-9D7A-CAA8F5D86E89}" type="pres">
      <dgm:prSet presAssocID="{01725A04-FD51-48F6-AA29-BBEA373F6E36}" presName="hierChild2" presStyleCnt="0"/>
      <dgm:spPr/>
    </dgm:pt>
    <dgm:pt modelId="{E2B167C4-3473-46F2-B0F5-C07AA6FE2617}" type="pres">
      <dgm:prSet presAssocID="{B96F22CF-4610-4688-8D11-B7D9C9A97697}" presName="Name37" presStyleLbl="parChTrans1D2" presStyleIdx="0" presStyleCnt="2"/>
      <dgm:spPr/>
    </dgm:pt>
    <dgm:pt modelId="{EF5BCC8D-9C6F-489B-9378-4957A8D00143}" type="pres">
      <dgm:prSet presAssocID="{5F477DDF-1483-4898-9B65-8817805E27FD}" presName="hierRoot2" presStyleCnt="0">
        <dgm:presLayoutVars>
          <dgm:hierBranch val="init"/>
        </dgm:presLayoutVars>
      </dgm:prSet>
      <dgm:spPr/>
    </dgm:pt>
    <dgm:pt modelId="{C2F2C314-9D34-43E0-8151-C370B883F724}" type="pres">
      <dgm:prSet presAssocID="{5F477DDF-1483-4898-9B65-8817805E27FD}" presName="rootComposite" presStyleCnt="0"/>
      <dgm:spPr/>
    </dgm:pt>
    <dgm:pt modelId="{4767BEA1-C1EC-4C44-9E3D-A5CDB4942C97}" type="pres">
      <dgm:prSet presAssocID="{5F477DDF-1483-4898-9B65-8817805E27FD}" presName="rootText" presStyleLbl="node2" presStyleIdx="0" presStyleCnt="1">
        <dgm:presLayoutVars>
          <dgm:chPref val="3"/>
        </dgm:presLayoutVars>
      </dgm:prSet>
      <dgm:spPr/>
    </dgm:pt>
    <dgm:pt modelId="{CE39AD18-A079-46F0-B829-C1D0F75E0491}" type="pres">
      <dgm:prSet presAssocID="{5F477DDF-1483-4898-9B65-8817805E27FD}" presName="rootConnector" presStyleLbl="node2" presStyleIdx="0" presStyleCnt="1"/>
      <dgm:spPr/>
    </dgm:pt>
    <dgm:pt modelId="{D7172023-B126-4817-8267-11B33E11CD9E}" type="pres">
      <dgm:prSet presAssocID="{5F477DDF-1483-4898-9B65-8817805E27FD}" presName="hierChild4" presStyleCnt="0"/>
      <dgm:spPr/>
    </dgm:pt>
    <dgm:pt modelId="{0D3C038D-F4BF-47D0-AA29-1FA7A58C59FA}" type="pres">
      <dgm:prSet presAssocID="{A92FEE9F-AE03-4BAE-9959-1AD1D8BB22C6}" presName="Name37" presStyleLbl="parChTrans1D3" presStyleIdx="0" presStyleCnt="1"/>
      <dgm:spPr/>
    </dgm:pt>
    <dgm:pt modelId="{29820179-7AB9-4850-86EF-DA1EDD2744DE}" type="pres">
      <dgm:prSet presAssocID="{73D0CFD3-2AC3-493E-94FB-4A10DD392CBC}" presName="hierRoot2" presStyleCnt="0">
        <dgm:presLayoutVars>
          <dgm:hierBranch val="init"/>
        </dgm:presLayoutVars>
      </dgm:prSet>
      <dgm:spPr/>
    </dgm:pt>
    <dgm:pt modelId="{E4D39347-BABA-425A-B8E9-0BF047D3F358}" type="pres">
      <dgm:prSet presAssocID="{73D0CFD3-2AC3-493E-94FB-4A10DD392CBC}" presName="rootComposite" presStyleCnt="0"/>
      <dgm:spPr/>
    </dgm:pt>
    <dgm:pt modelId="{CBB53FC1-EB2F-4E57-AF12-CADE19C8B17A}" type="pres">
      <dgm:prSet presAssocID="{73D0CFD3-2AC3-493E-94FB-4A10DD392CBC}" presName="rootText" presStyleLbl="node3" presStyleIdx="0" presStyleCnt="1" custScaleY="224224">
        <dgm:presLayoutVars>
          <dgm:chPref val="3"/>
        </dgm:presLayoutVars>
      </dgm:prSet>
      <dgm:spPr/>
    </dgm:pt>
    <dgm:pt modelId="{160ECCF9-63CE-42B7-8B93-720FAA064766}" type="pres">
      <dgm:prSet presAssocID="{73D0CFD3-2AC3-493E-94FB-4A10DD392CBC}" presName="rootConnector" presStyleLbl="node3" presStyleIdx="0" presStyleCnt="1"/>
      <dgm:spPr/>
    </dgm:pt>
    <dgm:pt modelId="{F2239A5F-A32D-4859-A6EC-50E0A42D3F7E}" type="pres">
      <dgm:prSet presAssocID="{73D0CFD3-2AC3-493E-94FB-4A10DD392CBC}" presName="hierChild4" presStyleCnt="0"/>
      <dgm:spPr/>
    </dgm:pt>
    <dgm:pt modelId="{A6D38130-AD07-41BE-884A-A2373828F9C7}" type="pres">
      <dgm:prSet presAssocID="{73D0CFD3-2AC3-493E-94FB-4A10DD392CBC}" presName="hierChild5" presStyleCnt="0"/>
      <dgm:spPr/>
    </dgm:pt>
    <dgm:pt modelId="{57096C77-A47D-46AF-995D-90D0365C469B}" type="pres">
      <dgm:prSet presAssocID="{5F477DDF-1483-4898-9B65-8817805E27FD}" presName="hierChild5" presStyleCnt="0"/>
      <dgm:spPr/>
    </dgm:pt>
    <dgm:pt modelId="{98CADB5D-3832-4852-9A2B-E9DE4649F298}" type="pres">
      <dgm:prSet presAssocID="{01725A04-FD51-48F6-AA29-BBEA373F6E36}" presName="hierChild3" presStyleCnt="0"/>
      <dgm:spPr/>
    </dgm:pt>
    <dgm:pt modelId="{7950FBA7-8C72-419C-8BC4-FE9F02B5E867}" type="pres">
      <dgm:prSet presAssocID="{B92D0E31-4CE7-4A3A-89B5-C73FB5209B7D}" presName="Name111" presStyleLbl="parChTrans1D2" presStyleIdx="1" presStyleCnt="2"/>
      <dgm:spPr/>
    </dgm:pt>
    <dgm:pt modelId="{DF48F209-9A74-45D7-9174-0C59A84AEBF4}" type="pres">
      <dgm:prSet presAssocID="{17526F08-330F-4B6D-AD98-FD18B8B8A577}" presName="hierRoot3" presStyleCnt="0">
        <dgm:presLayoutVars>
          <dgm:hierBranch val="init"/>
        </dgm:presLayoutVars>
      </dgm:prSet>
      <dgm:spPr/>
    </dgm:pt>
    <dgm:pt modelId="{44950451-4721-432C-AC75-E1CAD8E84C70}" type="pres">
      <dgm:prSet presAssocID="{17526F08-330F-4B6D-AD98-FD18B8B8A577}" presName="rootComposite3" presStyleCnt="0"/>
      <dgm:spPr/>
    </dgm:pt>
    <dgm:pt modelId="{8E4CBFB4-55C5-4DD4-A382-7CC78BF58DE7}" type="pres">
      <dgm:prSet presAssocID="{17526F08-330F-4B6D-AD98-FD18B8B8A577}" presName="rootText3" presStyleLbl="asst1" presStyleIdx="0" presStyleCnt="1">
        <dgm:presLayoutVars>
          <dgm:chPref val="3"/>
        </dgm:presLayoutVars>
      </dgm:prSet>
      <dgm:spPr/>
    </dgm:pt>
    <dgm:pt modelId="{68E1F00E-4453-4E21-9156-8FE05F482D34}" type="pres">
      <dgm:prSet presAssocID="{17526F08-330F-4B6D-AD98-FD18B8B8A577}" presName="rootConnector3" presStyleLbl="asst1" presStyleIdx="0" presStyleCnt="1"/>
      <dgm:spPr/>
    </dgm:pt>
    <dgm:pt modelId="{0B018CA3-5D87-4762-A713-6BADDBFF9F4B}" type="pres">
      <dgm:prSet presAssocID="{17526F08-330F-4B6D-AD98-FD18B8B8A577}" presName="hierChild6" presStyleCnt="0"/>
      <dgm:spPr/>
    </dgm:pt>
    <dgm:pt modelId="{CF85CC9A-3AD2-49E0-A029-08EC430226A2}" type="pres">
      <dgm:prSet presAssocID="{17526F08-330F-4B6D-AD98-FD18B8B8A577}" presName="hierChild7" presStyleCnt="0"/>
      <dgm:spPr/>
    </dgm:pt>
  </dgm:ptLst>
  <dgm:cxnLst>
    <dgm:cxn modelId="{4B0DB902-EFA3-4C02-8ABD-6558F516E8B0}" type="presOf" srcId="{73D0CFD3-2AC3-493E-94FB-4A10DD392CBC}" destId="{CBB53FC1-EB2F-4E57-AF12-CADE19C8B17A}" srcOrd="0" destOrd="0" presId="urn:microsoft.com/office/officeart/2005/8/layout/orgChart1"/>
    <dgm:cxn modelId="{BD79E911-E1EA-4E5C-9CD0-3D1F63D24E5F}" type="presOf" srcId="{A92FEE9F-AE03-4BAE-9959-1AD1D8BB22C6}" destId="{0D3C038D-F4BF-47D0-AA29-1FA7A58C59FA}" srcOrd="0" destOrd="0" presId="urn:microsoft.com/office/officeart/2005/8/layout/orgChart1"/>
    <dgm:cxn modelId="{7E33C361-EC83-4A97-BF5D-DA8CD42371E8}" type="presOf" srcId="{01725A04-FD51-48F6-AA29-BBEA373F6E36}" destId="{DED4A568-2C32-474A-8D32-6D3685D2CC99}" srcOrd="0" destOrd="0" presId="urn:microsoft.com/office/officeart/2005/8/layout/orgChart1"/>
    <dgm:cxn modelId="{61DB0F62-DD4F-49A5-A3FF-D470A4A4BA5F}" type="presOf" srcId="{B92D0E31-4CE7-4A3A-89B5-C73FB5209B7D}" destId="{7950FBA7-8C72-419C-8BC4-FE9F02B5E867}" srcOrd="0" destOrd="0" presId="urn:microsoft.com/office/officeart/2005/8/layout/orgChart1"/>
    <dgm:cxn modelId="{8E71A54A-66CE-4E10-8577-23F1FC4987F3}" srcId="{01725A04-FD51-48F6-AA29-BBEA373F6E36}" destId="{5F477DDF-1483-4898-9B65-8817805E27FD}" srcOrd="1" destOrd="0" parTransId="{B96F22CF-4610-4688-8D11-B7D9C9A97697}" sibTransId="{796E674F-84AF-4EEE-9255-C1A40B6CD229}"/>
    <dgm:cxn modelId="{A741524C-9044-48A0-8FE0-CEABA14A460C}" type="presOf" srcId="{01725A04-FD51-48F6-AA29-BBEA373F6E36}" destId="{E0E4BB87-1533-4E4E-8FEF-B909D2D14BE1}" srcOrd="1" destOrd="0" presId="urn:microsoft.com/office/officeart/2005/8/layout/orgChart1"/>
    <dgm:cxn modelId="{8D5C5874-B33E-4FA3-AB5F-A6E9C95DD9A8}" srcId="{AD596BB8-896D-450D-B290-A32830928A41}" destId="{01725A04-FD51-48F6-AA29-BBEA373F6E36}" srcOrd="0" destOrd="0" parTransId="{5092B575-A6E4-4679-9A42-FD18C2087811}" sibTransId="{4C4C0C66-A30E-43EB-BF2E-9526CF139AE1}"/>
    <dgm:cxn modelId="{C9F8057A-57D8-422B-B17D-D57EBDEF1AC1}" type="presOf" srcId="{5F477DDF-1483-4898-9B65-8817805E27FD}" destId="{4767BEA1-C1EC-4C44-9E3D-A5CDB4942C97}" srcOrd="0" destOrd="0" presId="urn:microsoft.com/office/officeart/2005/8/layout/orgChart1"/>
    <dgm:cxn modelId="{35627295-2B24-4C96-89D7-7FB095857799}" type="presOf" srcId="{17526F08-330F-4B6D-AD98-FD18B8B8A577}" destId="{68E1F00E-4453-4E21-9156-8FE05F482D34}" srcOrd="1" destOrd="0" presId="urn:microsoft.com/office/officeart/2005/8/layout/orgChart1"/>
    <dgm:cxn modelId="{EA10699F-EB0F-4F9C-AAE5-12E7813D21E0}" srcId="{5F477DDF-1483-4898-9B65-8817805E27FD}" destId="{73D0CFD3-2AC3-493E-94FB-4A10DD392CBC}" srcOrd="0" destOrd="0" parTransId="{A92FEE9F-AE03-4BAE-9959-1AD1D8BB22C6}" sibTransId="{C31FA733-B81B-4895-9A23-A97951651CFA}"/>
    <dgm:cxn modelId="{5D2B5ED0-2462-4A90-B688-0F7B7B2192F6}" srcId="{01725A04-FD51-48F6-AA29-BBEA373F6E36}" destId="{17526F08-330F-4B6D-AD98-FD18B8B8A577}" srcOrd="0" destOrd="0" parTransId="{B92D0E31-4CE7-4A3A-89B5-C73FB5209B7D}" sibTransId="{49A501F6-035C-4221-B20C-A1D0765F602B}"/>
    <dgm:cxn modelId="{D81053D8-8284-40B7-8134-1281A52BC74D}" type="presOf" srcId="{B96F22CF-4610-4688-8D11-B7D9C9A97697}" destId="{E2B167C4-3473-46F2-B0F5-C07AA6FE2617}" srcOrd="0" destOrd="0" presId="urn:microsoft.com/office/officeart/2005/8/layout/orgChart1"/>
    <dgm:cxn modelId="{0B2E3FDA-A4E0-4C68-B27D-E01470303A7F}" type="presOf" srcId="{17526F08-330F-4B6D-AD98-FD18B8B8A577}" destId="{8E4CBFB4-55C5-4DD4-A382-7CC78BF58DE7}" srcOrd="0" destOrd="0" presId="urn:microsoft.com/office/officeart/2005/8/layout/orgChart1"/>
    <dgm:cxn modelId="{605AAAF3-7FAA-42A4-8D7C-6540C1B5998A}" type="presOf" srcId="{5F477DDF-1483-4898-9B65-8817805E27FD}" destId="{CE39AD18-A079-46F0-B829-C1D0F75E0491}" srcOrd="1" destOrd="0" presId="urn:microsoft.com/office/officeart/2005/8/layout/orgChart1"/>
    <dgm:cxn modelId="{6DFE4AF7-CD46-44DA-A7DD-9660F4C467D6}" type="presOf" srcId="{73D0CFD3-2AC3-493E-94FB-4A10DD392CBC}" destId="{160ECCF9-63CE-42B7-8B93-720FAA064766}" srcOrd="1" destOrd="0" presId="urn:microsoft.com/office/officeart/2005/8/layout/orgChart1"/>
    <dgm:cxn modelId="{BA6B04FE-298A-4E81-8CD8-1E972C264B46}" type="presOf" srcId="{AD596BB8-896D-450D-B290-A32830928A41}" destId="{B0175546-E568-4665-A246-90A752061390}" srcOrd="0" destOrd="0" presId="urn:microsoft.com/office/officeart/2005/8/layout/orgChart1"/>
    <dgm:cxn modelId="{81808852-F9A0-4DAC-B478-4FDB6626E494}" type="presParOf" srcId="{B0175546-E568-4665-A246-90A752061390}" destId="{8A33C572-214B-4EFC-99B9-F5AE1E5E0960}" srcOrd="0" destOrd="0" presId="urn:microsoft.com/office/officeart/2005/8/layout/orgChart1"/>
    <dgm:cxn modelId="{EAA1D23C-F25E-4003-93A1-912FCA616996}" type="presParOf" srcId="{8A33C572-214B-4EFC-99B9-F5AE1E5E0960}" destId="{47230F81-3BCD-44A9-9B66-BE25CC70F593}" srcOrd="0" destOrd="0" presId="urn:microsoft.com/office/officeart/2005/8/layout/orgChart1"/>
    <dgm:cxn modelId="{D7D527BA-C9EC-48E7-97AA-2DF330B42904}" type="presParOf" srcId="{47230F81-3BCD-44A9-9B66-BE25CC70F593}" destId="{DED4A568-2C32-474A-8D32-6D3685D2CC99}" srcOrd="0" destOrd="0" presId="urn:microsoft.com/office/officeart/2005/8/layout/orgChart1"/>
    <dgm:cxn modelId="{232B3544-1A40-45A0-9A51-048522B462B5}" type="presParOf" srcId="{47230F81-3BCD-44A9-9B66-BE25CC70F593}" destId="{E0E4BB87-1533-4E4E-8FEF-B909D2D14BE1}" srcOrd="1" destOrd="0" presId="urn:microsoft.com/office/officeart/2005/8/layout/orgChart1"/>
    <dgm:cxn modelId="{2FA54C21-BB7B-4621-94A0-CE742E311958}" type="presParOf" srcId="{8A33C572-214B-4EFC-99B9-F5AE1E5E0960}" destId="{DC2F736B-F4C4-49FC-9D7A-CAA8F5D86E89}" srcOrd="1" destOrd="0" presId="urn:microsoft.com/office/officeart/2005/8/layout/orgChart1"/>
    <dgm:cxn modelId="{6CC3E8EF-0190-4BE9-950E-29AF9E98D5D7}" type="presParOf" srcId="{DC2F736B-F4C4-49FC-9D7A-CAA8F5D86E89}" destId="{E2B167C4-3473-46F2-B0F5-C07AA6FE2617}" srcOrd="0" destOrd="0" presId="urn:microsoft.com/office/officeart/2005/8/layout/orgChart1"/>
    <dgm:cxn modelId="{6EBA5230-BA9D-4E71-8C90-CF47A90FDBAF}" type="presParOf" srcId="{DC2F736B-F4C4-49FC-9D7A-CAA8F5D86E89}" destId="{EF5BCC8D-9C6F-489B-9378-4957A8D00143}" srcOrd="1" destOrd="0" presId="urn:microsoft.com/office/officeart/2005/8/layout/orgChart1"/>
    <dgm:cxn modelId="{052EDB29-1FB8-4DE2-978E-73CE172453B2}" type="presParOf" srcId="{EF5BCC8D-9C6F-489B-9378-4957A8D00143}" destId="{C2F2C314-9D34-43E0-8151-C370B883F724}" srcOrd="0" destOrd="0" presId="urn:microsoft.com/office/officeart/2005/8/layout/orgChart1"/>
    <dgm:cxn modelId="{2A467B0D-EF3E-4682-BFF0-E2224107E13D}" type="presParOf" srcId="{C2F2C314-9D34-43E0-8151-C370B883F724}" destId="{4767BEA1-C1EC-4C44-9E3D-A5CDB4942C97}" srcOrd="0" destOrd="0" presId="urn:microsoft.com/office/officeart/2005/8/layout/orgChart1"/>
    <dgm:cxn modelId="{E09B0EC0-8ADE-4A53-8E63-6E4DC4691DFD}" type="presParOf" srcId="{C2F2C314-9D34-43E0-8151-C370B883F724}" destId="{CE39AD18-A079-46F0-B829-C1D0F75E0491}" srcOrd="1" destOrd="0" presId="urn:microsoft.com/office/officeart/2005/8/layout/orgChart1"/>
    <dgm:cxn modelId="{7F31012B-A638-4137-B875-114A8EE181F7}" type="presParOf" srcId="{EF5BCC8D-9C6F-489B-9378-4957A8D00143}" destId="{D7172023-B126-4817-8267-11B33E11CD9E}" srcOrd="1" destOrd="0" presId="urn:microsoft.com/office/officeart/2005/8/layout/orgChart1"/>
    <dgm:cxn modelId="{DEE6FA90-4CDD-4349-823D-3B077CBDC25B}" type="presParOf" srcId="{D7172023-B126-4817-8267-11B33E11CD9E}" destId="{0D3C038D-F4BF-47D0-AA29-1FA7A58C59FA}" srcOrd="0" destOrd="0" presId="urn:microsoft.com/office/officeart/2005/8/layout/orgChart1"/>
    <dgm:cxn modelId="{6B8B4B62-4284-4546-8A4A-4360B7E7C8D8}" type="presParOf" srcId="{D7172023-B126-4817-8267-11B33E11CD9E}" destId="{29820179-7AB9-4850-86EF-DA1EDD2744DE}" srcOrd="1" destOrd="0" presId="urn:microsoft.com/office/officeart/2005/8/layout/orgChart1"/>
    <dgm:cxn modelId="{0179419A-76DA-424B-AF17-1D1E7CF84A11}" type="presParOf" srcId="{29820179-7AB9-4850-86EF-DA1EDD2744DE}" destId="{E4D39347-BABA-425A-B8E9-0BF047D3F358}" srcOrd="0" destOrd="0" presId="urn:microsoft.com/office/officeart/2005/8/layout/orgChart1"/>
    <dgm:cxn modelId="{CAB439CD-186E-4FF4-9084-442D7D2EFF9D}" type="presParOf" srcId="{E4D39347-BABA-425A-B8E9-0BF047D3F358}" destId="{CBB53FC1-EB2F-4E57-AF12-CADE19C8B17A}" srcOrd="0" destOrd="0" presId="urn:microsoft.com/office/officeart/2005/8/layout/orgChart1"/>
    <dgm:cxn modelId="{99FBA216-225E-4AAD-B6D4-3CA7E1B4A4BD}" type="presParOf" srcId="{E4D39347-BABA-425A-B8E9-0BF047D3F358}" destId="{160ECCF9-63CE-42B7-8B93-720FAA064766}" srcOrd="1" destOrd="0" presId="urn:microsoft.com/office/officeart/2005/8/layout/orgChart1"/>
    <dgm:cxn modelId="{158E65D2-3568-49BB-9176-F6505E6529E9}" type="presParOf" srcId="{29820179-7AB9-4850-86EF-DA1EDD2744DE}" destId="{F2239A5F-A32D-4859-A6EC-50E0A42D3F7E}" srcOrd="1" destOrd="0" presId="urn:microsoft.com/office/officeart/2005/8/layout/orgChart1"/>
    <dgm:cxn modelId="{4FD3B0F5-4039-4FF3-B082-CE832F9F499E}" type="presParOf" srcId="{29820179-7AB9-4850-86EF-DA1EDD2744DE}" destId="{A6D38130-AD07-41BE-884A-A2373828F9C7}" srcOrd="2" destOrd="0" presId="urn:microsoft.com/office/officeart/2005/8/layout/orgChart1"/>
    <dgm:cxn modelId="{81CE8BF2-7641-494A-A4CE-31190058D839}" type="presParOf" srcId="{EF5BCC8D-9C6F-489B-9378-4957A8D00143}" destId="{57096C77-A47D-46AF-995D-90D0365C469B}" srcOrd="2" destOrd="0" presId="urn:microsoft.com/office/officeart/2005/8/layout/orgChart1"/>
    <dgm:cxn modelId="{56BA2D6A-5016-48FA-AEB1-A950B6DFA3AF}" type="presParOf" srcId="{8A33C572-214B-4EFC-99B9-F5AE1E5E0960}" destId="{98CADB5D-3832-4852-9A2B-E9DE4649F298}" srcOrd="2" destOrd="0" presId="urn:microsoft.com/office/officeart/2005/8/layout/orgChart1"/>
    <dgm:cxn modelId="{909357A6-643B-4906-A6D2-BD97E55B0EBE}" type="presParOf" srcId="{98CADB5D-3832-4852-9A2B-E9DE4649F298}" destId="{7950FBA7-8C72-419C-8BC4-FE9F02B5E867}" srcOrd="0" destOrd="0" presId="urn:microsoft.com/office/officeart/2005/8/layout/orgChart1"/>
    <dgm:cxn modelId="{1075CA23-75D8-4400-8877-51790F45B584}" type="presParOf" srcId="{98CADB5D-3832-4852-9A2B-E9DE4649F298}" destId="{DF48F209-9A74-45D7-9174-0C59A84AEBF4}" srcOrd="1" destOrd="0" presId="urn:microsoft.com/office/officeart/2005/8/layout/orgChart1"/>
    <dgm:cxn modelId="{41DFE1A5-2C75-4804-AB9F-5FF6DEFD0860}" type="presParOf" srcId="{DF48F209-9A74-45D7-9174-0C59A84AEBF4}" destId="{44950451-4721-432C-AC75-E1CAD8E84C70}" srcOrd="0" destOrd="0" presId="urn:microsoft.com/office/officeart/2005/8/layout/orgChart1"/>
    <dgm:cxn modelId="{245BE62E-DF91-44A9-9717-3B9DF39F94FE}" type="presParOf" srcId="{44950451-4721-432C-AC75-E1CAD8E84C70}" destId="{8E4CBFB4-55C5-4DD4-A382-7CC78BF58DE7}" srcOrd="0" destOrd="0" presId="urn:microsoft.com/office/officeart/2005/8/layout/orgChart1"/>
    <dgm:cxn modelId="{979C3183-D20E-4E4C-81E0-3CFD5BCD72CF}" type="presParOf" srcId="{44950451-4721-432C-AC75-E1CAD8E84C70}" destId="{68E1F00E-4453-4E21-9156-8FE05F482D34}" srcOrd="1" destOrd="0" presId="urn:microsoft.com/office/officeart/2005/8/layout/orgChart1"/>
    <dgm:cxn modelId="{34B726D1-9E80-4FD5-99FA-0D7543A57962}" type="presParOf" srcId="{DF48F209-9A74-45D7-9174-0C59A84AEBF4}" destId="{0B018CA3-5D87-4762-A713-6BADDBFF9F4B}" srcOrd="1" destOrd="0" presId="urn:microsoft.com/office/officeart/2005/8/layout/orgChart1"/>
    <dgm:cxn modelId="{F2989F0D-1FFE-4CD4-A23B-641E7355B4F5}" type="presParOf" srcId="{DF48F209-9A74-45D7-9174-0C59A84AEBF4}" destId="{CF85CC9A-3AD2-49E0-A029-08EC430226A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953222D-E4EB-4CB8-BB2E-C6753F36F35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6806C3-08A4-461E-BE12-A16502E43C98}">
      <dgm:prSet phldrT="[Text]" custT="1"/>
      <dgm:spPr/>
      <dgm:t>
        <a:bodyPr/>
        <a:lstStyle/>
        <a:p>
          <a:r>
            <a:rPr lang="en-US" sz="1400" dirty="0"/>
            <a:t>Technical Services Director</a:t>
          </a:r>
        </a:p>
      </dgm:t>
    </dgm:pt>
    <dgm:pt modelId="{90F70319-444F-45AA-8801-5B9E36B321F7}" type="parTrans" cxnId="{3B960329-ADE5-4F85-9D7B-E54C7127D951}">
      <dgm:prSet/>
      <dgm:spPr/>
      <dgm:t>
        <a:bodyPr/>
        <a:lstStyle/>
        <a:p>
          <a:endParaRPr lang="en-US"/>
        </a:p>
      </dgm:t>
    </dgm:pt>
    <dgm:pt modelId="{6C113238-4573-46FA-83E0-27C78F18EB49}" type="sibTrans" cxnId="{3B960329-ADE5-4F85-9D7B-E54C7127D951}">
      <dgm:prSet/>
      <dgm:spPr/>
      <dgm:t>
        <a:bodyPr/>
        <a:lstStyle/>
        <a:p>
          <a:endParaRPr lang="en-US"/>
        </a:p>
      </dgm:t>
    </dgm:pt>
    <dgm:pt modelId="{9DD9C94E-9E6C-44F9-9F05-4EA78C76915B}" type="asst">
      <dgm:prSet phldrT="[Text]" custT="1"/>
      <dgm:spPr/>
      <dgm:t>
        <a:bodyPr/>
        <a:lstStyle/>
        <a:p>
          <a:r>
            <a:rPr lang="en-US" sz="1400" dirty="0"/>
            <a:t>Administrative Specialist</a:t>
          </a:r>
        </a:p>
      </dgm:t>
    </dgm:pt>
    <dgm:pt modelId="{8584805B-1EC7-4ED4-B59D-DFDAFD26A120}" type="parTrans" cxnId="{A65EF327-D41E-4C51-8FD8-59C22A0A6AAC}">
      <dgm:prSet/>
      <dgm:spPr/>
      <dgm:t>
        <a:bodyPr/>
        <a:lstStyle/>
        <a:p>
          <a:endParaRPr lang="en-US"/>
        </a:p>
      </dgm:t>
    </dgm:pt>
    <dgm:pt modelId="{0DED3365-E093-4C04-80B9-C49A92ADF94B}" type="sibTrans" cxnId="{A65EF327-D41E-4C51-8FD8-59C22A0A6AAC}">
      <dgm:prSet/>
      <dgm:spPr/>
      <dgm:t>
        <a:bodyPr/>
        <a:lstStyle/>
        <a:p>
          <a:endParaRPr lang="en-US"/>
        </a:p>
      </dgm:t>
    </dgm:pt>
    <dgm:pt modelId="{69A24C21-7760-43CE-829D-09EB0C8414AC}">
      <dgm:prSet phldrT="[Text]" custT="1"/>
      <dgm:spPr/>
      <dgm:t>
        <a:bodyPr/>
        <a:lstStyle/>
        <a:p>
          <a:r>
            <a:rPr lang="en-US" sz="1400" dirty="0"/>
            <a:t>Circ &amp; Delivery </a:t>
          </a:r>
          <a:r>
            <a:rPr lang="en-US" sz="1400" dirty="0" err="1"/>
            <a:t>Svcs</a:t>
          </a:r>
          <a:r>
            <a:rPr lang="en-US" sz="1400" dirty="0"/>
            <a:t> Manager</a:t>
          </a:r>
        </a:p>
      </dgm:t>
    </dgm:pt>
    <dgm:pt modelId="{F5215A9F-A0FD-4DE3-9273-6D33E69153C3}" type="parTrans" cxnId="{17CA0A39-9C3A-4D8C-A7BA-E56EEDE43634}">
      <dgm:prSet/>
      <dgm:spPr/>
      <dgm:t>
        <a:bodyPr/>
        <a:lstStyle/>
        <a:p>
          <a:endParaRPr lang="en-US"/>
        </a:p>
      </dgm:t>
    </dgm:pt>
    <dgm:pt modelId="{DE54BFFD-20FD-4628-9778-56E70612A0A6}" type="sibTrans" cxnId="{17CA0A39-9C3A-4D8C-A7BA-E56EEDE43634}">
      <dgm:prSet/>
      <dgm:spPr/>
      <dgm:t>
        <a:bodyPr/>
        <a:lstStyle/>
        <a:p>
          <a:endParaRPr lang="en-US"/>
        </a:p>
      </dgm:t>
    </dgm:pt>
    <dgm:pt modelId="{E634ACED-49DF-4A21-BBDB-02773D73E01A}">
      <dgm:prSet phldrT="[Text]" custT="1"/>
      <dgm:spPr/>
      <dgm:t>
        <a:bodyPr/>
        <a:lstStyle/>
        <a:p>
          <a:r>
            <a:rPr lang="en-US" sz="1400" dirty="0"/>
            <a:t>Assistant Director IT</a:t>
          </a:r>
        </a:p>
      </dgm:t>
    </dgm:pt>
    <dgm:pt modelId="{01328F35-209C-427F-A796-14A7ED0CF423}" type="parTrans" cxnId="{9F02297E-E716-45E2-903B-C45B11735B84}">
      <dgm:prSet/>
      <dgm:spPr/>
      <dgm:t>
        <a:bodyPr/>
        <a:lstStyle/>
        <a:p>
          <a:endParaRPr lang="en-US"/>
        </a:p>
      </dgm:t>
    </dgm:pt>
    <dgm:pt modelId="{D8A0A5F9-C940-4E1C-86A3-73454014C89B}" type="sibTrans" cxnId="{9F02297E-E716-45E2-903B-C45B11735B84}">
      <dgm:prSet/>
      <dgm:spPr/>
      <dgm:t>
        <a:bodyPr/>
        <a:lstStyle/>
        <a:p>
          <a:endParaRPr lang="en-US"/>
        </a:p>
      </dgm:t>
    </dgm:pt>
    <dgm:pt modelId="{5AD618DB-8BF0-4FE6-9357-0C2D667D18C6}">
      <dgm:prSet phldrT="[Text]" custT="1"/>
      <dgm:spPr/>
      <dgm:t>
        <a:bodyPr/>
        <a:lstStyle/>
        <a:p>
          <a:r>
            <a:rPr lang="en-US" sz="1400" dirty="0"/>
            <a:t>Assistant Director Collection </a:t>
          </a:r>
          <a:r>
            <a:rPr lang="en-US" sz="1400" dirty="0" err="1"/>
            <a:t>Svcs</a:t>
          </a:r>
          <a:endParaRPr lang="en-US" sz="1400" dirty="0"/>
        </a:p>
      </dgm:t>
    </dgm:pt>
    <dgm:pt modelId="{458FFA4B-5F05-424F-80BF-50F09EA6F323}" type="parTrans" cxnId="{07398911-35A8-4045-815B-3FDC51689CA7}">
      <dgm:prSet/>
      <dgm:spPr/>
      <dgm:t>
        <a:bodyPr/>
        <a:lstStyle/>
        <a:p>
          <a:endParaRPr lang="en-US"/>
        </a:p>
      </dgm:t>
    </dgm:pt>
    <dgm:pt modelId="{D7367A82-053F-4A97-A58B-C156F200EBFB}" type="sibTrans" cxnId="{07398911-35A8-4045-815B-3FDC51689CA7}">
      <dgm:prSet/>
      <dgm:spPr/>
      <dgm:t>
        <a:bodyPr/>
        <a:lstStyle/>
        <a:p>
          <a:endParaRPr lang="en-US"/>
        </a:p>
      </dgm:t>
    </dgm:pt>
    <dgm:pt modelId="{57C780FD-E3DA-4ADA-B5A0-BA27420BF750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Circ Coord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Circ Asst (5)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Delivery Coord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Delivery Driver (6)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 err="1"/>
            <a:t>Spptd</a:t>
          </a:r>
          <a:r>
            <a:rPr lang="en-US" sz="1200" dirty="0"/>
            <a:t> Page (1)</a:t>
          </a:r>
        </a:p>
      </dgm:t>
    </dgm:pt>
    <dgm:pt modelId="{D67A286D-AD61-4820-AB0E-772D99A08FC9}" type="parTrans" cxnId="{BE7FEF1B-4D08-4F9F-854A-8DD2D6837A83}">
      <dgm:prSet/>
      <dgm:spPr/>
      <dgm:t>
        <a:bodyPr/>
        <a:lstStyle/>
        <a:p>
          <a:endParaRPr lang="en-US"/>
        </a:p>
      </dgm:t>
    </dgm:pt>
    <dgm:pt modelId="{ACA789DD-9105-43A7-97B6-728BA3C1445D}" type="sibTrans" cxnId="{BE7FEF1B-4D08-4F9F-854A-8DD2D6837A83}">
      <dgm:prSet/>
      <dgm:spPr/>
      <dgm:t>
        <a:bodyPr/>
        <a:lstStyle/>
        <a:p>
          <a:endParaRPr lang="en-US"/>
        </a:p>
      </dgm:t>
    </dgm:pt>
    <dgm:pt modelId="{59307714-6537-4F93-AB7C-42EC647EA5D1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endParaRPr lang="en-US" sz="1100" dirty="0"/>
        </a:p>
        <a:p>
          <a:pPr>
            <a:lnSpc>
              <a:spcPct val="100000"/>
            </a:lnSpc>
            <a:spcAft>
              <a:spcPts val="0"/>
            </a:spcAft>
          </a:pPr>
          <a:endParaRPr lang="en-US" sz="1100" dirty="0"/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IT Ent Sys </a:t>
          </a:r>
          <a:r>
            <a:rPr lang="en-US" sz="1100" dirty="0" err="1"/>
            <a:t>Mgr</a:t>
          </a:r>
          <a:r>
            <a:rPr lang="en-US" sz="1100" dirty="0"/>
            <a:t>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IT Ent Inf &amp; Ops </a:t>
          </a:r>
          <a:r>
            <a:rPr lang="en-US" sz="1100" dirty="0" err="1"/>
            <a:t>Mgr</a:t>
          </a:r>
          <a:r>
            <a:rPr lang="en-US" sz="1100" dirty="0"/>
            <a:t>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IT </a:t>
          </a:r>
          <a:r>
            <a:rPr lang="en-US" sz="1100" dirty="0" err="1"/>
            <a:t>Sppt</a:t>
          </a:r>
          <a:r>
            <a:rPr lang="en-US" sz="1100" dirty="0"/>
            <a:t> Tech (4)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IT Sys Sr. Analyst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IT Sys Analyst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IT Cyber Sec Eng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IT Sr </a:t>
          </a:r>
          <a:r>
            <a:rPr lang="en-US" sz="1100" dirty="0" err="1"/>
            <a:t>Netwk</a:t>
          </a:r>
          <a:r>
            <a:rPr lang="en-US" sz="1100" dirty="0"/>
            <a:t> Eng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IT Ent App Admin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IT Sys Admin (2)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IT Cloud Sys Admin (1)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en-US" sz="1100" dirty="0"/>
        </a:p>
        <a:p>
          <a:pPr>
            <a:lnSpc>
              <a:spcPct val="100000"/>
            </a:lnSpc>
            <a:spcAft>
              <a:spcPts val="0"/>
            </a:spcAft>
          </a:pPr>
          <a:endParaRPr lang="en-US" sz="1100" dirty="0"/>
        </a:p>
      </dgm:t>
    </dgm:pt>
    <dgm:pt modelId="{9AD894B1-172C-49A4-9E06-CDF05E5D0AA6}" type="parTrans" cxnId="{7E70A842-6DD7-4209-A5F0-5A44553F9E30}">
      <dgm:prSet/>
      <dgm:spPr/>
      <dgm:t>
        <a:bodyPr/>
        <a:lstStyle/>
        <a:p>
          <a:endParaRPr lang="en-US"/>
        </a:p>
      </dgm:t>
    </dgm:pt>
    <dgm:pt modelId="{63EC8250-E765-4ABB-9A08-BC0AA1F62C24}" type="sibTrans" cxnId="{7E70A842-6DD7-4209-A5F0-5A44553F9E30}">
      <dgm:prSet/>
      <dgm:spPr/>
      <dgm:t>
        <a:bodyPr/>
        <a:lstStyle/>
        <a:p>
          <a:endParaRPr lang="en-US"/>
        </a:p>
      </dgm:t>
    </dgm:pt>
    <dgm:pt modelId="{A7592D9B-BB9B-4240-8CF6-16029DD3D22A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Cat, </a:t>
          </a:r>
          <a:r>
            <a:rPr lang="en-US" sz="1100" dirty="0" err="1"/>
            <a:t>Acq</a:t>
          </a:r>
          <a:r>
            <a:rPr lang="en-US" sz="1100" dirty="0"/>
            <a:t> </a:t>
          </a:r>
          <a:r>
            <a:rPr lang="en-US" sz="1100" dirty="0" err="1"/>
            <a:t>Interlib</a:t>
          </a:r>
          <a:r>
            <a:rPr lang="en-US" sz="1100" dirty="0"/>
            <a:t> Loan </a:t>
          </a:r>
          <a:r>
            <a:rPr lang="en-US" sz="1100" dirty="0" err="1"/>
            <a:t>Mgr</a:t>
          </a:r>
          <a:r>
            <a:rPr lang="en-US" sz="1100" dirty="0"/>
            <a:t>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Lib Coll Dev (4)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Lib Coll Main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Lib Elec Res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 err="1"/>
            <a:t>Acq</a:t>
          </a:r>
          <a:r>
            <a:rPr lang="en-US" sz="1100" dirty="0"/>
            <a:t> Coord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Cat Coord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Coll </a:t>
          </a:r>
          <a:r>
            <a:rPr lang="en-US" sz="1100" dirty="0" err="1"/>
            <a:t>Svcs</a:t>
          </a:r>
          <a:r>
            <a:rPr lang="en-US" sz="1100" dirty="0"/>
            <a:t> Asst (3)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 err="1"/>
            <a:t>Acq</a:t>
          </a:r>
          <a:r>
            <a:rPr lang="en-US" sz="1100" dirty="0"/>
            <a:t> Asst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Cat Asst (2)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/>
            <a:t>Cat/</a:t>
          </a:r>
          <a:r>
            <a:rPr lang="en-US" sz="1100" dirty="0" err="1"/>
            <a:t>Acq</a:t>
          </a:r>
          <a:r>
            <a:rPr lang="en-US" sz="1100" dirty="0"/>
            <a:t> Asst (1</a:t>
          </a:r>
          <a:r>
            <a:rPr lang="en-US" sz="1200" dirty="0"/>
            <a:t>)</a:t>
          </a:r>
        </a:p>
      </dgm:t>
    </dgm:pt>
    <dgm:pt modelId="{92316E8C-E36F-4A79-BC12-703F85F7D0BC}" type="parTrans" cxnId="{8D112971-C019-479F-BFE6-E03A0E37E4F3}">
      <dgm:prSet/>
      <dgm:spPr/>
      <dgm:t>
        <a:bodyPr/>
        <a:lstStyle/>
        <a:p>
          <a:endParaRPr lang="en-US"/>
        </a:p>
      </dgm:t>
    </dgm:pt>
    <dgm:pt modelId="{E3D5AC9E-4E93-424F-9657-84DA452A0F69}" type="sibTrans" cxnId="{8D112971-C019-479F-BFE6-E03A0E37E4F3}">
      <dgm:prSet/>
      <dgm:spPr/>
      <dgm:t>
        <a:bodyPr/>
        <a:lstStyle/>
        <a:p>
          <a:endParaRPr lang="en-US"/>
        </a:p>
      </dgm:t>
    </dgm:pt>
    <dgm:pt modelId="{ECE049CD-9193-4A64-AB24-EB85FCCF8517}" type="pres">
      <dgm:prSet presAssocID="{E953222D-E4EB-4CB8-BB2E-C6753F36F35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5AFCFEA-3917-4919-90C9-EEB4B10EBC1C}" type="pres">
      <dgm:prSet presAssocID="{2F6806C3-08A4-461E-BE12-A16502E43C98}" presName="hierRoot1" presStyleCnt="0">
        <dgm:presLayoutVars>
          <dgm:hierBranch val="init"/>
        </dgm:presLayoutVars>
      </dgm:prSet>
      <dgm:spPr/>
    </dgm:pt>
    <dgm:pt modelId="{B05C4450-EA53-4DF1-B50B-5C4539F11BF2}" type="pres">
      <dgm:prSet presAssocID="{2F6806C3-08A4-461E-BE12-A16502E43C98}" presName="rootComposite1" presStyleCnt="0"/>
      <dgm:spPr/>
    </dgm:pt>
    <dgm:pt modelId="{5B13CADC-3C55-4DAD-9D7C-0F16895113BD}" type="pres">
      <dgm:prSet presAssocID="{2F6806C3-08A4-461E-BE12-A16502E43C98}" presName="rootText1" presStyleLbl="node0" presStyleIdx="0" presStyleCnt="1">
        <dgm:presLayoutVars>
          <dgm:chPref val="3"/>
        </dgm:presLayoutVars>
      </dgm:prSet>
      <dgm:spPr/>
    </dgm:pt>
    <dgm:pt modelId="{C3AE0413-DB36-49FA-AEFB-BF9E4A51A279}" type="pres">
      <dgm:prSet presAssocID="{2F6806C3-08A4-461E-BE12-A16502E43C98}" presName="rootConnector1" presStyleLbl="node1" presStyleIdx="0" presStyleCnt="0"/>
      <dgm:spPr/>
    </dgm:pt>
    <dgm:pt modelId="{3758E8C7-D246-4DB9-B045-A198119A4E3B}" type="pres">
      <dgm:prSet presAssocID="{2F6806C3-08A4-461E-BE12-A16502E43C98}" presName="hierChild2" presStyleCnt="0"/>
      <dgm:spPr/>
    </dgm:pt>
    <dgm:pt modelId="{973B80F1-5661-4C07-9DB8-6FDA6E5B6AE7}" type="pres">
      <dgm:prSet presAssocID="{F5215A9F-A0FD-4DE3-9273-6D33E69153C3}" presName="Name37" presStyleLbl="parChTrans1D2" presStyleIdx="0" presStyleCnt="4"/>
      <dgm:spPr/>
    </dgm:pt>
    <dgm:pt modelId="{93B5EF14-BB2C-46C9-82EE-3D21A06C84B9}" type="pres">
      <dgm:prSet presAssocID="{69A24C21-7760-43CE-829D-09EB0C8414AC}" presName="hierRoot2" presStyleCnt="0">
        <dgm:presLayoutVars>
          <dgm:hierBranch val="init"/>
        </dgm:presLayoutVars>
      </dgm:prSet>
      <dgm:spPr/>
    </dgm:pt>
    <dgm:pt modelId="{BAE68AFC-B5E7-46A8-996E-97AF36C3ACB2}" type="pres">
      <dgm:prSet presAssocID="{69A24C21-7760-43CE-829D-09EB0C8414AC}" presName="rootComposite" presStyleCnt="0"/>
      <dgm:spPr/>
    </dgm:pt>
    <dgm:pt modelId="{F31986EB-947F-4FDB-A3B0-1FA252F8C4E7}" type="pres">
      <dgm:prSet presAssocID="{69A24C21-7760-43CE-829D-09EB0C8414AC}" presName="rootText" presStyleLbl="node2" presStyleIdx="0" presStyleCnt="3">
        <dgm:presLayoutVars>
          <dgm:chPref val="3"/>
        </dgm:presLayoutVars>
      </dgm:prSet>
      <dgm:spPr/>
    </dgm:pt>
    <dgm:pt modelId="{3A5FCE3B-4184-4337-BE68-0F9B91288565}" type="pres">
      <dgm:prSet presAssocID="{69A24C21-7760-43CE-829D-09EB0C8414AC}" presName="rootConnector" presStyleLbl="node2" presStyleIdx="0" presStyleCnt="3"/>
      <dgm:spPr/>
    </dgm:pt>
    <dgm:pt modelId="{D2FD92A2-83F9-4D20-880B-E09D06AF2458}" type="pres">
      <dgm:prSet presAssocID="{69A24C21-7760-43CE-829D-09EB0C8414AC}" presName="hierChild4" presStyleCnt="0"/>
      <dgm:spPr/>
    </dgm:pt>
    <dgm:pt modelId="{FB117160-2D52-4F19-B7E9-0695D45C8530}" type="pres">
      <dgm:prSet presAssocID="{D67A286D-AD61-4820-AB0E-772D99A08FC9}" presName="Name37" presStyleLbl="parChTrans1D3" presStyleIdx="0" presStyleCnt="3"/>
      <dgm:spPr/>
    </dgm:pt>
    <dgm:pt modelId="{83AA4B8B-882D-490E-802D-C24A12E322F4}" type="pres">
      <dgm:prSet presAssocID="{57C780FD-E3DA-4ADA-B5A0-BA27420BF750}" presName="hierRoot2" presStyleCnt="0">
        <dgm:presLayoutVars>
          <dgm:hierBranch val="init"/>
        </dgm:presLayoutVars>
      </dgm:prSet>
      <dgm:spPr/>
    </dgm:pt>
    <dgm:pt modelId="{03A9E28A-F425-406D-A4DE-FF572057646A}" type="pres">
      <dgm:prSet presAssocID="{57C780FD-E3DA-4ADA-B5A0-BA27420BF750}" presName="rootComposite" presStyleCnt="0"/>
      <dgm:spPr/>
    </dgm:pt>
    <dgm:pt modelId="{03CE20CB-9A19-4468-8037-B7F3974FA37A}" type="pres">
      <dgm:prSet presAssocID="{57C780FD-E3DA-4ADA-B5A0-BA27420BF750}" presName="rootText" presStyleLbl="node3" presStyleIdx="0" presStyleCnt="3" custScaleY="230035">
        <dgm:presLayoutVars>
          <dgm:chPref val="3"/>
        </dgm:presLayoutVars>
      </dgm:prSet>
      <dgm:spPr/>
    </dgm:pt>
    <dgm:pt modelId="{A6E5B155-BB21-49AB-BD47-705BAFAF59D4}" type="pres">
      <dgm:prSet presAssocID="{57C780FD-E3DA-4ADA-B5A0-BA27420BF750}" presName="rootConnector" presStyleLbl="node3" presStyleIdx="0" presStyleCnt="3"/>
      <dgm:spPr/>
    </dgm:pt>
    <dgm:pt modelId="{652CBB42-9C1F-4D11-B690-87757CE6ED7B}" type="pres">
      <dgm:prSet presAssocID="{57C780FD-E3DA-4ADA-B5A0-BA27420BF750}" presName="hierChild4" presStyleCnt="0"/>
      <dgm:spPr/>
    </dgm:pt>
    <dgm:pt modelId="{A958EF91-FA5F-4CF2-9631-0367F4D8FD66}" type="pres">
      <dgm:prSet presAssocID="{57C780FD-E3DA-4ADA-B5A0-BA27420BF750}" presName="hierChild5" presStyleCnt="0"/>
      <dgm:spPr/>
    </dgm:pt>
    <dgm:pt modelId="{1C5C36D2-5DEC-42EC-9D5F-4733181C36E1}" type="pres">
      <dgm:prSet presAssocID="{69A24C21-7760-43CE-829D-09EB0C8414AC}" presName="hierChild5" presStyleCnt="0"/>
      <dgm:spPr/>
    </dgm:pt>
    <dgm:pt modelId="{B07B9639-2A8B-494B-89E3-0F17063ABD47}" type="pres">
      <dgm:prSet presAssocID="{01328F35-209C-427F-A796-14A7ED0CF423}" presName="Name37" presStyleLbl="parChTrans1D2" presStyleIdx="1" presStyleCnt="4"/>
      <dgm:spPr/>
    </dgm:pt>
    <dgm:pt modelId="{2673CBA6-6272-4AF9-8471-650BE27C7C0A}" type="pres">
      <dgm:prSet presAssocID="{E634ACED-49DF-4A21-BBDB-02773D73E01A}" presName="hierRoot2" presStyleCnt="0">
        <dgm:presLayoutVars>
          <dgm:hierBranch val="init"/>
        </dgm:presLayoutVars>
      </dgm:prSet>
      <dgm:spPr/>
    </dgm:pt>
    <dgm:pt modelId="{D629BFB3-55FC-4DE6-978B-A524E57D8BB9}" type="pres">
      <dgm:prSet presAssocID="{E634ACED-49DF-4A21-BBDB-02773D73E01A}" presName="rootComposite" presStyleCnt="0"/>
      <dgm:spPr/>
    </dgm:pt>
    <dgm:pt modelId="{AE6CB8F1-2217-462A-BF19-6A7E28906A07}" type="pres">
      <dgm:prSet presAssocID="{E634ACED-49DF-4A21-BBDB-02773D73E01A}" presName="rootText" presStyleLbl="node2" presStyleIdx="1" presStyleCnt="3">
        <dgm:presLayoutVars>
          <dgm:chPref val="3"/>
        </dgm:presLayoutVars>
      </dgm:prSet>
      <dgm:spPr/>
    </dgm:pt>
    <dgm:pt modelId="{8DDBD28F-4165-40D9-8422-0CF4B0A6D06A}" type="pres">
      <dgm:prSet presAssocID="{E634ACED-49DF-4A21-BBDB-02773D73E01A}" presName="rootConnector" presStyleLbl="node2" presStyleIdx="1" presStyleCnt="3"/>
      <dgm:spPr/>
    </dgm:pt>
    <dgm:pt modelId="{22D78E43-B673-4711-B412-9EF4BAD1B416}" type="pres">
      <dgm:prSet presAssocID="{E634ACED-49DF-4A21-BBDB-02773D73E01A}" presName="hierChild4" presStyleCnt="0"/>
      <dgm:spPr/>
    </dgm:pt>
    <dgm:pt modelId="{7392406B-A549-4ACD-BA7F-B4204718ECA1}" type="pres">
      <dgm:prSet presAssocID="{9AD894B1-172C-49A4-9E06-CDF05E5D0AA6}" presName="Name37" presStyleLbl="parChTrans1D3" presStyleIdx="1" presStyleCnt="3"/>
      <dgm:spPr/>
    </dgm:pt>
    <dgm:pt modelId="{4D4F03A0-0874-49E7-9507-B2C43B92D7FD}" type="pres">
      <dgm:prSet presAssocID="{59307714-6537-4F93-AB7C-42EC647EA5D1}" presName="hierRoot2" presStyleCnt="0">
        <dgm:presLayoutVars>
          <dgm:hierBranch val="init"/>
        </dgm:presLayoutVars>
      </dgm:prSet>
      <dgm:spPr/>
    </dgm:pt>
    <dgm:pt modelId="{96A34E25-CFAC-40C3-9E22-3551330CAE20}" type="pres">
      <dgm:prSet presAssocID="{59307714-6537-4F93-AB7C-42EC647EA5D1}" presName="rootComposite" presStyleCnt="0"/>
      <dgm:spPr/>
    </dgm:pt>
    <dgm:pt modelId="{AFAF2F5F-8942-41C0-A78B-E2C1A47990DD}" type="pres">
      <dgm:prSet presAssocID="{59307714-6537-4F93-AB7C-42EC647EA5D1}" presName="rootText" presStyleLbl="node3" presStyleIdx="1" presStyleCnt="3" custScaleX="103964" custScaleY="225843">
        <dgm:presLayoutVars>
          <dgm:chPref val="3"/>
        </dgm:presLayoutVars>
      </dgm:prSet>
      <dgm:spPr/>
    </dgm:pt>
    <dgm:pt modelId="{781064D2-AE49-428E-A672-01D6CB5F102C}" type="pres">
      <dgm:prSet presAssocID="{59307714-6537-4F93-AB7C-42EC647EA5D1}" presName="rootConnector" presStyleLbl="node3" presStyleIdx="1" presStyleCnt="3"/>
      <dgm:spPr/>
    </dgm:pt>
    <dgm:pt modelId="{39116E2D-F041-4371-9058-F1580EE00922}" type="pres">
      <dgm:prSet presAssocID="{59307714-6537-4F93-AB7C-42EC647EA5D1}" presName="hierChild4" presStyleCnt="0"/>
      <dgm:spPr/>
    </dgm:pt>
    <dgm:pt modelId="{7554E45A-D589-4C9B-8378-F63E88377E98}" type="pres">
      <dgm:prSet presAssocID="{59307714-6537-4F93-AB7C-42EC647EA5D1}" presName="hierChild5" presStyleCnt="0"/>
      <dgm:spPr/>
    </dgm:pt>
    <dgm:pt modelId="{8FE24598-F76F-48CE-B857-1FDF32A3C563}" type="pres">
      <dgm:prSet presAssocID="{E634ACED-49DF-4A21-BBDB-02773D73E01A}" presName="hierChild5" presStyleCnt="0"/>
      <dgm:spPr/>
    </dgm:pt>
    <dgm:pt modelId="{B115E2EB-8AEC-4FAF-AAED-400BF7F7DF52}" type="pres">
      <dgm:prSet presAssocID="{458FFA4B-5F05-424F-80BF-50F09EA6F323}" presName="Name37" presStyleLbl="parChTrans1D2" presStyleIdx="2" presStyleCnt="4"/>
      <dgm:spPr/>
    </dgm:pt>
    <dgm:pt modelId="{9C6E63AF-4D06-428E-AC38-138F8B549A85}" type="pres">
      <dgm:prSet presAssocID="{5AD618DB-8BF0-4FE6-9357-0C2D667D18C6}" presName="hierRoot2" presStyleCnt="0">
        <dgm:presLayoutVars>
          <dgm:hierBranch val="init"/>
        </dgm:presLayoutVars>
      </dgm:prSet>
      <dgm:spPr/>
    </dgm:pt>
    <dgm:pt modelId="{6A1A42C6-4893-4469-AE72-7DF092D8617F}" type="pres">
      <dgm:prSet presAssocID="{5AD618DB-8BF0-4FE6-9357-0C2D667D18C6}" presName="rootComposite" presStyleCnt="0"/>
      <dgm:spPr/>
    </dgm:pt>
    <dgm:pt modelId="{C7FF392B-3DD6-4963-9BAD-DA40755924B6}" type="pres">
      <dgm:prSet presAssocID="{5AD618DB-8BF0-4FE6-9357-0C2D667D18C6}" presName="rootText" presStyleLbl="node2" presStyleIdx="2" presStyleCnt="3">
        <dgm:presLayoutVars>
          <dgm:chPref val="3"/>
        </dgm:presLayoutVars>
      </dgm:prSet>
      <dgm:spPr/>
    </dgm:pt>
    <dgm:pt modelId="{BC1B237B-FBEB-4DED-93F3-FD2AF47A1582}" type="pres">
      <dgm:prSet presAssocID="{5AD618DB-8BF0-4FE6-9357-0C2D667D18C6}" presName="rootConnector" presStyleLbl="node2" presStyleIdx="2" presStyleCnt="3"/>
      <dgm:spPr/>
    </dgm:pt>
    <dgm:pt modelId="{1E39EF12-B2DB-4A94-8E6E-503990221695}" type="pres">
      <dgm:prSet presAssocID="{5AD618DB-8BF0-4FE6-9357-0C2D667D18C6}" presName="hierChild4" presStyleCnt="0"/>
      <dgm:spPr/>
    </dgm:pt>
    <dgm:pt modelId="{C6E63795-16AA-41EB-BF09-0264EBFDC98B}" type="pres">
      <dgm:prSet presAssocID="{92316E8C-E36F-4A79-BC12-703F85F7D0BC}" presName="Name37" presStyleLbl="parChTrans1D3" presStyleIdx="2" presStyleCnt="3"/>
      <dgm:spPr/>
    </dgm:pt>
    <dgm:pt modelId="{10F5F545-FCB4-4159-B53E-10FF7EB11BDC}" type="pres">
      <dgm:prSet presAssocID="{A7592D9B-BB9B-4240-8CF6-16029DD3D22A}" presName="hierRoot2" presStyleCnt="0">
        <dgm:presLayoutVars>
          <dgm:hierBranch val="init"/>
        </dgm:presLayoutVars>
      </dgm:prSet>
      <dgm:spPr/>
    </dgm:pt>
    <dgm:pt modelId="{C90C8481-C09E-4639-BB93-FF69C186BF92}" type="pres">
      <dgm:prSet presAssocID="{A7592D9B-BB9B-4240-8CF6-16029DD3D22A}" presName="rootComposite" presStyleCnt="0"/>
      <dgm:spPr/>
    </dgm:pt>
    <dgm:pt modelId="{E3BF54FC-8648-42A0-B639-BC8CE261A10F}" type="pres">
      <dgm:prSet presAssocID="{A7592D9B-BB9B-4240-8CF6-16029DD3D22A}" presName="rootText" presStyleLbl="node3" presStyleIdx="2" presStyleCnt="3" custScaleX="119887" custScaleY="223478">
        <dgm:presLayoutVars>
          <dgm:chPref val="3"/>
        </dgm:presLayoutVars>
      </dgm:prSet>
      <dgm:spPr/>
    </dgm:pt>
    <dgm:pt modelId="{122A4B1A-D1B4-447F-BF59-2520657EA6C2}" type="pres">
      <dgm:prSet presAssocID="{A7592D9B-BB9B-4240-8CF6-16029DD3D22A}" presName="rootConnector" presStyleLbl="node3" presStyleIdx="2" presStyleCnt="3"/>
      <dgm:spPr/>
    </dgm:pt>
    <dgm:pt modelId="{645F2649-F26D-4376-B9F9-7A7233E775AA}" type="pres">
      <dgm:prSet presAssocID="{A7592D9B-BB9B-4240-8CF6-16029DD3D22A}" presName="hierChild4" presStyleCnt="0"/>
      <dgm:spPr/>
    </dgm:pt>
    <dgm:pt modelId="{51CA1785-B025-4EA8-9FFD-B6A55242016D}" type="pres">
      <dgm:prSet presAssocID="{A7592D9B-BB9B-4240-8CF6-16029DD3D22A}" presName="hierChild5" presStyleCnt="0"/>
      <dgm:spPr/>
    </dgm:pt>
    <dgm:pt modelId="{A7A067D4-1AFC-43C6-8F62-3AB29C08711B}" type="pres">
      <dgm:prSet presAssocID="{5AD618DB-8BF0-4FE6-9357-0C2D667D18C6}" presName="hierChild5" presStyleCnt="0"/>
      <dgm:spPr/>
    </dgm:pt>
    <dgm:pt modelId="{56DD2CF6-D196-418A-A41B-09C7DD1360C5}" type="pres">
      <dgm:prSet presAssocID="{2F6806C3-08A4-461E-BE12-A16502E43C98}" presName="hierChild3" presStyleCnt="0"/>
      <dgm:spPr/>
    </dgm:pt>
    <dgm:pt modelId="{D9CC6A02-5051-4240-9EE8-6C50F26E1A67}" type="pres">
      <dgm:prSet presAssocID="{8584805B-1EC7-4ED4-B59D-DFDAFD26A120}" presName="Name111" presStyleLbl="parChTrans1D2" presStyleIdx="3" presStyleCnt="4"/>
      <dgm:spPr/>
    </dgm:pt>
    <dgm:pt modelId="{461F54B9-E220-4E1C-938E-6EBBB09DB0AD}" type="pres">
      <dgm:prSet presAssocID="{9DD9C94E-9E6C-44F9-9F05-4EA78C76915B}" presName="hierRoot3" presStyleCnt="0">
        <dgm:presLayoutVars>
          <dgm:hierBranch val="init"/>
        </dgm:presLayoutVars>
      </dgm:prSet>
      <dgm:spPr/>
    </dgm:pt>
    <dgm:pt modelId="{9A957FBF-AE88-4605-A51B-947F6F1BB7D4}" type="pres">
      <dgm:prSet presAssocID="{9DD9C94E-9E6C-44F9-9F05-4EA78C76915B}" presName="rootComposite3" presStyleCnt="0"/>
      <dgm:spPr/>
    </dgm:pt>
    <dgm:pt modelId="{54CE13EB-1135-4F86-AB96-F3D7296C4DB6}" type="pres">
      <dgm:prSet presAssocID="{9DD9C94E-9E6C-44F9-9F05-4EA78C76915B}" presName="rootText3" presStyleLbl="asst1" presStyleIdx="0" presStyleCnt="1">
        <dgm:presLayoutVars>
          <dgm:chPref val="3"/>
        </dgm:presLayoutVars>
      </dgm:prSet>
      <dgm:spPr/>
    </dgm:pt>
    <dgm:pt modelId="{1BD54FC6-66FF-451F-96DD-7449824B0B9F}" type="pres">
      <dgm:prSet presAssocID="{9DD9C94E-9E6C-44F9-9F05-4EA78C76915B}" presName="rootConnector3" presStyleLbl="asst1" presStyleIdx="0" presStyleCnt="1"/>
      <dgm:spPr/>
    </dgm:pt>
    <dgm:pt modelId="{A82B0000-8D49-45B6-8338-1B6DC3E7DAD6}" type="pres">
      <dgm:prSet presAssocID="{9DD9C94E-9E6C-44F9-9F05-4EA78C76915B}" presName="hierChild6" presStyleCnt="0"/>
      <dgm:spPr/>
    </dgm:pt>
    <dgm:pt modelId="{E8554388-D1A9-420B-9A3F-ACD564A0D761}" type="pres">
      <dgm:prSet presAssocID="{9DD9C94E-9E6C-44F9-9F05-4EA78C76915B}" presName="hierChild7" presStyleCnt="0"/>
      <dgm:spPr/>
    </dgm:pt>
  </dgm:ptLst>
  <dgm:cxnLst>
    <dgm:cxn modelId="{07398911-35A8-4045-815B-3FDC51689CA7}" srcId="{2F6806C3-08A4-461E-BE12-A16502E43C98}" destId="{5AD618DB-8BF0-4FE6-9357-0C2D667D18C6}" srcOrd="3" destOrd="0" parTransId="{458FFA4B-5F05-424F-80BF-50F09EA6F323}" sibTransId="{D7367A82-053F-4A97-A58B-C156F200EBFB}"/>
    <dgm:cxn modelId="{BE7FEF1B-4D08-4F9F-854A-8DD2D6837A83}" srcId="{69A24C21-7760-43CE-829D-09EB0C8414AC}" destId="{57C780FD-E3DA-4ADA-B5A0-BA27420BF750}" srcOrd="0" destOrd="0" parTransId="{D67A286D-AD61-4820-AB0E-772D99A08FC9}" sibTransId="{ACA789DD-9105-43A7-97B6-728BA3C1445D}"/>
    <dgm:cxn modelId="{78C56B20-7D6E-46FA-AEF6-CBF96E615D7E}" type="presOf" srcId="{A7592D9B-BB9B-4240-8CF6-16029DD3D22A}" destId="{122A4B1A-D1B4-447F-BF59-2520657EA6C2}" srcOrd="1" destOrd="0" presId="urn:microsoft.com/office/officeart/2005/8/layout/orgChart1"/>
    <dgm:cxn modelId="{A65EF327-D41E-4C51-8FD8-59C22A0A6AAC}" srcId="{2F6806C3-08A4-461E-BE12-A16502E43C98}" destId="{9DD9C94E-9E6C-44F9-9F05-4EA78C76915B}" srcOrd="0" destOrd="0" parTransId="{8584805B-1EC7-4ED4-B59D-DFDAFD26A120}" sibTransId="{0DED3365-E093-4C04-80B9-C49A92ADF94B}"/>
    <dgm:cxn modelId="{3B960329-ADE5-4F85-9D7B-E54C7127D951}" srcId="{E953222D-E4EB-4CB8-BB2E-C6753F36F357}" destId="{2F6806C3-08A4-461E-BE12-A16502E43C98}" srcOrd="0" destOrd="0" parTransId="{90F70319-444F-45AA-8801-5B9E36B321F7}" sibTransId="{6C113238-4573-46FA-83E0-27C78F18EB49}"/>
    <dgm:cxn modelId="{D7B9E22F-57D1-482D-A55F-896B327508D2}" type="presOf" srcId="{69A24C21-7760-43CE-829D-09EB0C8414AC}" destId="{3A5FCE3B-4184-4337-BE68-0F9B91288565}" srcOrd="1" destOrd="0" presId="urn:microsoft.com/office/officeart/2005/8/layout/orgChart1"/>
    <dgm:cxn modelId="{17CA0A39-9C3A-4D8C-A7BA-E56EEDE43634}" srcId="{2F6806C3-08A4-461E-BE12-A16502E43C98}" destId="{69A24C21-7760-43CE-829D-09EB0C8414AC}" srcOrd="1" destOrd="0" parTransId="{F5215A9F-A0FD-4DE3-9273-6D33E69153C3}" sibTransId="{DE54BFFD-20FD-4628-9778-56E70612A0A6}"/>
    <dgm:cxn modelId="{C04FB45D-4E36-4B1F-A6A2-EE26AEC95E58}" type="presOf" srcId="{E634ACED-49DF-4A21-BBDB-02773D73E01A}" destId="{8DDBD28F-4165-40D9-8422-0CF4B0A6D06A}" srcOrd="1" destOrd="0" presId="urn:microsoft.com/office/officeart/2005/8/layout/orgChart1"/>
    <dgm:cxn modelId="{7E70A842-6DD7-4209-A5F0-5A44553F9E30}" srcId="{E634ACED-49DF-4A21-BBDB-02773D73E01A}" destId="{59307714-6537-4F93-AB7C-42EC647EA5D1}" srcOrd="0" destOrd="0" parTransId="{9AD894B1-172C-49A4-9E06-CDF05E5D0AA6}" sibTransId="{63EC8250-E765-4ABB-9A08-BC0AA1F62C24}"/>
    <dgm:cxn modelId="{C46F1167-52F9-4EF4-AA8E-5BCA2F67256D}" type="presOf" srcId="{59307714-6537-4F93-AB7C-42EC647EA5D1}" destId="{781064D2-AE49-428E-A672-01D6CB5F102C}" srcOrd="1" destOrd="0" presId="urn:microsoft.com/office/officeart/2005/8/layout/orgChart1"/>
    <dgm:cxn modelId="{4DF28449-BC12-49E7-B604-C17180E9C5AE}" type="presOf" srcId="{458FFA4B-5F05-424F-80BF-50F09EA6F323}" destId="{B115E2EB-8AEC-4FAF-AAED-400BF7F7DF52}" srcOrd="0" destOrd="0" presId="urn:microsoft.com/office/officeart/2005/8/layout/orgChart1"/>
    <dgm:cxn modelId="{8D112971-C019-479F-BFE6-E03A0E37E4F3}" srcId="{5AD618DB-8BF0-4FE6-9357-0C2D667D18C6}" destId="{A7592D9B-BB9B-4240-8CF6-16029DD3D22A}" srcOrd="0" destOrd="0" parTransId="{92316E8C-E36F-4A79-BC12-703F85F7D0BC}" sibTransId="{E3D5AC9E-4E93-424F-9657-84DA452A0F69}"/>
    <dgm:cxn modelId="{F503E77D-AD2F-4595-9D36-5AF6A64C07B3}" type="presOf" srcId="{8584805B-1EC7-4ED4-B59D-DFDAFD26A120}" destId="{D9CC6A02-5051-4240-9EE8-6C50F26E1A67}" srcOrd="0" destOrd="0" presId="urn:microsoft.com/office/officeart/2005/8/layout/orgChart1"/>
    <dgm:cxn modelId="{9F02297E-E716-45E2-903B-C45B11735B84}" srcId="{2F6806C3-08A4-461E-BE12-A16502E43C98}" destId="{E634ACED-49DF-4A21-BBDB-02773D73E01A}" srcOrd="2" destOrd="0" parTransId="{01328F35-209C-427F-A796-14A7ED0CF423}" sibTransId="{D8A0A5F9-C940-4E1C-86A3-73454014C89B}"/>
    <dgm:cxn modelId="{A0905582-A467-4F0D-8303-E3E117E60D33}" type="presOf" srcId="{5AD618DB-8BF0-4FE6-9357-0C2D667D18C6}" destId="{BC1B237B-FBEB-4DED-93F3-FD2AF47A1582}" srcOrd="1" destOrd="0" presId="urn:microsoft.com/office/officeart/2005/8/layout/orgChart1"/>
    <dgm:cxn modelId="{86A61CA0-CC13-4A9F-B8DD-8843D6A72229}" type="presOf" srcId="{E953222D-E4EB-4CB8-BB2E-C6753F36F357}" destId="{ECE049CD-9193-4A64-AB24-EB85FCCF8517}" srcOrd="0" destOrd="0" presId="urn:microsoft.com/office/officeart/2005/8/layout/orgChart1"/>
    <dgm:cxn modelId="{2CDFBBAC-F066-43DE-9D97-D4CAD2ECA901}" type="presOf" srcId="{69A24C21-7760-43CE-829D-09EB0C8414AC}" destId="{F31986EB-947F-4FDB-A3B0-1FA252F8C4E7}" srcOrd="0" destOrd="0" presId="urn:microsoft.com/office/officeart/2005/8/layout/orgChart1"/>
    <dgm:cxn modelId="{628AD7B1-1055-4B32-8E9C-B2428B4D0F55}" type="presOf" srcId="{57C780FD-E3DA-4ADA-B5A0-BA27420BF750}" destId="{03CE20CB-9A19-4468-8037-B7F3974FA37A}" srcOrd="0" destOrd="0" presId="urn:microsoft.com/office/officeart/2005/8/layout/orgChart1"/>
    <dgm:cxn modelId="{83CC24B3-6420-4540-A6FC-3CA092B10439}" type="presOf" srcId="{E634ACED-49DF-4A21-BBDB-02773D73E01A}" destId="{AE6CB8F1-2217-462A-BF19-6A7E28906A07}" srcOrd="0" destOrd="0" presId="urn:microsoft.com/office/officeart/2005/8/layout/orgChart1"/>
    <dgm:cxn modelId="{609B54BD-AA8D-4912-8B42-CC7903907FDE}" type="presOf" srcId="{F5215A9F-A0FD-4DE3-9273-6D33E69153C3}" destId="{973B80F1-5661-4C07-9DB8-6FDA6E5B6AE7}" srcOrd="0" destOrd="0" presId="urn:microsoft.com/office/officeart/2005/8/layout/orgChart1"/>
    <dgm:cxn modelId="{DDE8A9C5-39E7-4170-8629-DCCF9C6A73FF}" type="presOf" srcId="{9AD894B1-172C-49A4-9E06-CDF05E5D0AA6}" destId="{7392406B-A549-4ACD-BA7F-B4204718ECA1}" srcOrd="0" destOrd="0" presId="urn:microsoft.com/office/officeart/2005/8/layout/orgChart1"/>
    <dgm:cxn modelId="{BC2758C6-3BE3-4933-B29C-BB3F04D257B2}" type="presOf" srcId="{01328F35-209C-427F-A796-14A7ED0CF423}" destId="{B07B9639-2A8B-494B-89E3-0F17063ABD47}" srcOrd="0" destOrd="0" presId="urn:microsoft.com/office/officeart/2005/8/layout/orgChart1"/>
    <dgm:cxn modelId="{24D10DCD-CD6A-4ABD-A078-A0F751439217}" type="presOf" srcId="{A7592D9B-BB9B-4240-8CF6-16029DD3D22A}" destId="{E3BF54FC-8648-42A0-B639-BC8CE261A10F}" srcOrd="0" destOrd="0" presId="urn:microsoft.com/office/officeart/2005/8/layout/orgChart1"/>
    <dgm:cxn modelId="{0D1AA0CE-A00D-48D7-BA36-9D516ECE8717}" type="presOf" srcId="{5AD618DB-8BF0-4FE6-9357-0C2D667D18C6}" destId="{C7FF392B-3DD6-4963-9BAD-DA40755924B6}" srcOrd="0" destOrd="0" presId="urn:microsoft.com/office/officeart/2005/8/layout/orgChart1"/>
    <dgm:cxn modelId="{B9B5FCD1-38E4-4DDB-9D53-A7A2C28260E8}" type="presOf" srcId="{92316E8C-E36F-4A79-BC12-703F85F7D0BC}" destId="{C6E63795-16AA-41EB-BF09-0264EBFDC98B}" srcOrd="0" destOrd="0" presId="urn:microsoft.com/office/officeart/2005/8/layout/orgChart1"/>
    <dgm:cxn modelId="{C50E1FD3-809D-4181-98E6-98A26CE473B9}" type="presOf" srcId="{9DD9C94E-9E6C-44F9-9F05-4EA78C76915B}" destId="{1BD54FC6-66FF-451F-96DD-7449824B0B9F}" srcOrd="1" destOrd="0" presId="urn:microsoft.com/office/officeart/2005/8/layout/orgChart1"/>
    <dgm:cxn modelId="{7CB84ED8-712A-44FA-9546-2B8604E54B3E}" type="presOf" srcId="{D67A286D-AD61-4820-AB0E-772D99A08FC9}" destId="{FB117160-2D52-4F19-B7E9-0695D45C8530}" srcOrd="0" destOrd="0" presId="urn:microsoft.com/office/officeart/2005/8/layout/orgChart1"/>
    <dgm:cxn modelId="{A2190DDA-2012-445A-A89B-8A3E828CF563}" type="presOf" srcId="{2F6806C3-08A4-461E-BE12-A16502E43C98}" destId="{C3AE0413-DB36-49FA-AEFB-BF9E4A51A279}" srcOrd="1" destOrd="0" presId="urn:microsoft.com/office/officeart/2005/8/layout/orgChart1"/>
    <dgm:cxn modelId="{19063CDC-22F1-46FA-9705-914140649D2C}" type="presOf" srcId="{57C780FD-E3DA-4ADA-B5A0-BA27420BF750}" destId="{A6E5B155-BB21-49AB-BD47-705BAFAF59D4}" srcOrd="1" destOrd="0" presId="urn:microsoft.com/office/officeart/2005/8/layout/orgChart1"/>
    <dgm:cxn modelId="{D7D586DE-3D2E-406C-98E2-97A7D96BF715}" type="presOf" srcId="{2F6806C3-08A4-461E-BE12-A16502E43C98}" destId="{5B13CADC-3C55-4DAD-9D7C-0F16895113BD}" srcOrd="0" destOrd="0" presId="urn:microsoft.com/office/officeart/2005/8/layout/orgChart1"/>
    <dgm:cxn modelId="{FB43F4E2-62B0-4582-9C93-CA3205A47B58}" type="presOf" srcId="{9DD9C94E-9E6C-44F9-9F05-4EA78C76915B}" destId="{54CE13EB-1135-4F86-AB96-F3D7296C4DB6}" srcOrd="0" destOrd="0" presId="urn:microsoft.com/office/officeart/2005/8/layout/orgChart1"/>
    <dgm:cxn modelId="{E4C0EFFF-86C4-4F58-BEB3-409E8C334894}" type="presOf" srcId="{59307714-6537-4F93-AB7C-42EC647EA5D1}" destId="{AFAF2F5F-8942-41C0-A78B-E2C1A47990DD}" srcOrd="0" destOrd="0" presId="urn:microsoft.com/office/officeart/2005/8/layout/orgChart1"/>
    <dgm:cxn modelId="{5E393255-118A-4012-949A-B9B7E381A7DD}" type="presParOf" srcId="{ECE049CD-9193-4A64-AB24-EB85FCCF8517}" destId="{45AFCFEA-3917-4919-90C9-EEB4B10EBC1C}" srcOrd="0" destOrd="0" presId="urn:microsoft.com/office/officeart/2005/8/layout/orgChart1"/>
    <dgm:cxn modelId="{8316BA51-EA8D-4FD7-80D5-F11352816F5A}" type="presParOf" srcId="{45AFCFEA-3917-4919-90C9-EEB4B10EBC1C}" destId="{B05C4450-EA53-4DF1-B50B-5C4539F11BF2}" srcOrd="0" destOrd="0" presId="urn:microsoft.com/office/officeart/2005/8/layout/orgChart1"/>
    <dgm:cxn modelId="{C726271B-12EF-4F1F-B119-62A6A5B11196}" type="presParOf" srcId="{B05C4450-EA53-4DF1-B50B-5C4539F11BF2}" destId="{5B13CADC-3C55-4DAD-9D7C-0F16895113BD}" srcOrd="0" destOrd="0" presId="urn:microsoft.com/office/officeart/2005/8/layout/orgChart1"/>
    <dgm:cxn modelId="{DA93881F-9A3A-4D68-8708-08E0C799469C}" type="presParOf" srcId="{B05C4450-EA53-4DF1-B50B-5C4539F11BF2}" destId="{C3AE0413-DB36-49FA-AEFB-BF9E4A51A279}" srcOrd="1" destOrd="0" presId="urn:microsoft.com/office/officeart/2005/8/layout/orgChart1"/>
    <dgm:cxn modelId="{72E069A0-33F3-41E7-9C8B-E2D338820D1B}" type="presParOf" srcId="{45AFCFEA-3917-4919-90C9-EEB4B10EBC1C}" destId="{3758E8C7-D246-4DB9-B045-A198119A4E3B}" srcOrd="1" destOrd="0" presId="urn:microsoft.com/office/officeart/2005/8/layout/orgChart1"/>
    <dgm:cxn modelId="{95870629-8E40-4528-8F5A-0F69C78DE2DB}" type="presParOf" srcId="{3758E8C7-D246-4DB9-B045-A198119A4E3B}" destId="{973B80F1-5661-4C07-9DB8-6FDA6E5B6AE7}" srcOrd="0" destOrd="0" presId="urn:microsoft.com/office/officeart/2005/8/layout/orgChart1"/>
    <dgm:cxn modelId="{7C3B146E-C12A-4CFE-AB4F-9B4B29145003}" type="presParOf" srcId="{3758E8C7-D246-4DB9-B045-A198119A4E3B}" destId="{93B5EF14-BB2C-46C9-82EE-3D21A06C84B9}" srcOrd="1" destOrd="0" presId="urn:microsoft.com/office/officeart/2005/8/layout/orgChart1"/>
    <dgm:cxn modelId="{E23639C0-A17C-4B13-ABB4-D3BFC06E4DCF}" type="presParOf" srcId="{93B5EF14-BB2C-46C9-82EE-3D21A06C84B9}" destId="{BAE68AFC-B5E7-46A8-996E-97AF36C3ACB2}" srcOrd="0" destOrd="0" presId="urn:microsoft.com/office/officeart/2005/8/layout/orgChart1"/>
    <dgm:cxn modelId="{E669003B-0877-4B31-9C72-DBECAC6BBE72}" type="presParOf" srcId="{BAE68AFC-B5E7-46A8-996E-97AF36C3ACB2}" destId="{F31986EB-947F-4FDB-A3B0-1FA252F8C4E7}" srcOrd="0" destOrd="0" presId="urn:microsoft.com/office/officeart/2005/8/layout/orgChart1"/>
    <dgm:cxn modelId="{8A667FC0-D7F4-4C3F-A895-19EA0C700199}" type="presParOf" srcId="{BAE68AFC-B5E7-46A8-996E-97AF36C3ACB2}" destId="{3A5FCE3B-4184-4337-BE68-0F9B91288565}" srcOrd="1" destOrd="0" presId="urn:microsoft.com/office/officeart/2005/8/layout/orgChart1"/>
    <dgm:cxn modelId="{C1567373-92F9-4D77-83E4-80690B94239A}" type="presParOf" srcId="{93B5EF14-BB2C-46C9-82EE-3D21A06C84B9}" destId="{D2FD92A2-83F9-4D20-880B-E09D06AF2458}" srcOrd="1" destOrd="0" presId="urn:microsoft.com/office/officeart/2005/8/layout/orgChart1"/>
    <dgm:cxn modelId="{780F95B1-0842-47EE-B0BF-805E2931DD2D}" type="presParOf" srcId="{D2FD92A2-83F9-4D20-880B-E09D06AF2458}" destId="{FB117160-2D52-4F19-B7E9-0695D45C8530}" srcOrd="0" destOrd="0" presId="urn:microsoft.com/office/officeart/2005/8/layout/orgChart1"/>
    <dgm:cxn modelId="{46790B80-D8DC-4CCC-8FAE-B24827D2C6C0}" type="presParOf" srcId="{D2FD92A2-83F9-4D20-880B-E09D06AF2458}" destId="{83AA4B8B-882D-490E-802D-C24A12E322F4}" srcOrd="1" destOrd="0" presId="urn:microsoft.com/office/officeart/2005/8/layout/orgChart1"/>
    <dgm:cxn modelId="{5432D8EF-A28F-4EF1-8B06-DC814DB7922E}" type="presParOf" srcId="{83AA4B8B-882D-490E-802D-C24A12E322F4}" destId="{03A9E28A-F425-406D-A4DE-FF572057646A}" srcOrd="0" destOrd="0" presId="urn:microsoft.com/office/officeart/2005/8/layout/orgChart1"/>
    <dgm:cxn modelId="{7B726E1C-8B72-4521-9978-FF8DB98BEF9C}" type="presParOf" srcId="{03A9E28A-F425-406D-A4DE-FF572057646A}" destId="{03CE20CB-9A19-4468-8037-B7F3974FA37A}" srcOrd="0" destOrd="0" presId="urn:microsoft.com/office/officeart/2005/8/layout/orgChart1"/>
    <dgm:cxn modelId="{231A985E-E645-49C9-93FF-C341764D6A8A}" type="presParOf" srcId="{03A9E28A-F425-406D-A4DE-FF572057646A}" destId="{A6E5B155-BB21-49AB-BD47-705BAFAF59D4}" srcOrd="1" destOrd="0" presId="urn:microsoft.com/office/officeart/2005/8/layout/orgChart1"/>
    <dgm:cxn modelId="{B499B469-88AA-43E0-BD52-F88402F77F1B}" type="presParOf" srcId="{83AA4B8B-882D-490E-802D-C24A12E322F4}" destId="{652CBB42-9C1F-4D11-B690-87757CE6ED7B}" srcOrd="1" destOrd="0" presId="urn:microsoft.com/office/officeart/2005/8/layout/orgChart1"/>
    <dgm:cxn modelId="{7DFE932B-2653-4F7A-9CBB-EC83013DF1F3}" type="presParOf" srcId="{83AA4B8B-882D-490E-802D-C24A12E322F4}" destId="{A958EF91-FA5F-4CF2-9631-0367F4D8FD66}" srcOrd="2" destOrd="0" presId="urn:microsoft.com/office/officeart/2005/8/layout/orgChart1"/>
    <dgm:cxn modelId="{01B07F61-E8EC-41D3-82C6-150C38617125}" type="presParOf" srcId="{93B5EF14-BB2C-46C9-82EE-3D21A06C84B9}" destId="{1C5C36D2-5DEC-42EC-9D5F-4733181C36E1}" srcOrd="2" destOrd="0" presId="urn:microsoft.com/office/officeart/2005/8/layout/orgChart1"/>
    <dgm:cxn modelId="{B262C463-A70E-456C-A7B5-941DF17B1A4E}" type="presParOf" srcId="{3758E8C7-D246-4DB9-B045-A198119A4E3B}" destId="{B07B9639-2A8B-494B-89E3-0F17063ABD47}" srcOrd="2" destOrd="0" presId="urn:microsoft.com/office/officeart/2005/8/layout/orgChart1"/>
    <dgm:cxn modelId="{F3C5F4D5-DE56-433D-8B9A-7B1E69FF8019}" type="presParOf" srcId="{3758E8C7-D246-4DB9-B045-A198119A4E3B}" destId="{2673CBA6-6272-4AF9-8471-650BE27C7C0A}" srcOrd="3" destOrd="0" presId="urn:microsoft.com/office/officeart/2005/8/layout/orgChart1"/>
    <dgm:cxn modelId="{B0831EB1-E22C-4D37-BAA3-0D1661AFE5A4}" type="presParOf" srcId="{2673CBA6-6272-4AF9-8471-650BE27C7C0A}" destId="{D629BFB3-55FC-4DE6-978B-A524E57D8BB9}" srcOrd="0" destOrd="0" presId="urn:microsoft.com/office/officeart/2005/8/layout/orgChart1"/>
    <dgm:cxn modelId="{A2782A6D-EE04-4298-89B0-180EDB9B55E9}" type="presParOf" srcId="{D629BFB3-55FC-4DE6-978B-A524E57D8BB9}" destId="{AE6CB8F1-2217-462A-BF19-6A7E28906A07}" srcOrd="0" destOrd="0" presId="urn:microsoft.com/office/officeart/2005/8/layout/orgChart1"/>
    <dgm:cxn modelId="{FE3DDC98-4D4A-4B44-8600-E7ECF5462986}" type="presParOf" srcId="{D629BFB3-55FC-4DE6-978B-A524E57D8BB9}" destId="{8DDBD28F-4165-40D9-8422-0CF4B0A6D06A}" srcOrd="1" destOrd="0" presId="urn:microsoft.com/office/officeart/2005/8/layout/orgChart1"/>
    <dgm:cxn modelId="{A6455F65-59E3-4520-AF17-E2790D38B3CD}" type="presParOf" srcId="{2673CBA6-6272-4AF9-8471-650BE27C7C0A}" destId="{22D78E43-B673-4711-B412-9EF4BAD1B416}" srcOrd="1" destOrd="0" presId="urn:microsoft.com/office/officeart/2005/8/layout/orgChart1"/>
    <dgm:cxn modelId="{6FFAF033-A790-4E83-BDCD-2B045C73C0A6}" type="presParOf" srcId="{22D78E43-B673-4711-B412-9EF4BAD1B416}" destId="{7392406B-A549-4ACD-BA7F-B4204718ECA1}" srcOrd="0" destOrd="0" presId="urn:microsoft.com/office/officeart/2005/8/layout/orgChart1"/>
    <dgm:cxn modelId="{AC1E4019-A07E-4667-B540-B41E77ACECE3}" type="presParOf" srcId="{22D78E43-B673-4711-B412-9EF4BAD1B416}" destId="{4D4F03A0-0874-49E7-9507-B2C43B92D7FD}" srcOrd="1" destOrd="0" presId="urn:microsoft.com/office/officeart/2005/8/layout/orgChart1"/>
    <dgm:cxn modelId="{11699C6A-5D07-47D8-94A7-6A1939733D31}" type="presParOf" srcId="{4D4F03A0-0874-49E7-9507-B2C43B92D7FD}" destId="{96A34E25-CFAC-40C3-9E22-3551330CAE20}" srcOrd="0" destOrd="0" presId="urn:microsoft.com/office/officeart/2005/8/layout/orgChart1"/>
    <dgm:cxn modelId="{34D8E3A3-4303-46EB-BA06-FEE298847F42}" type="presParOf" srcId="{96A34E25-CFAC-40C3-9E22-3551330CAE20}" destId="{AFAF2F5F-8942-41C0-A78B-E2C1A47990DD}" srcOrd="0" destOrd="0" presId="urn:microsoft.com/office/officeart/2005/8/layout/orgChart1"/>
    <dgm:cxn modelId="{18627ABE-4577-43D2-8ABE-98E9E97F6A6A}" type="presParOf" srcId="{96A34E25-CFAC-40C3-9E22-3551330CAE20}" destId="{781064D2-AE49-428E-A672-01D6CB5F102C}" srcOrd="1" destOrd="0" presId="urn:microsoft.com/office/officeart/2005/8/layout/orgChart1"/>
    <dgm:cxn modelId="{86C4E6A3-BCE1-4712-A6C4-FDD0DECC5F17}" type="presParOf" srcId="{4D4F03A0-0874-49E7-9507-B2C43B92D7FD}" destId="{39116E2D-F041-4371-9058-F1580EE00922}" srcOrd="1" destOrd="0" presId="urn:microsoft.com/office/officeart/2005/8/layout/orgChart1"/>
    <dgm:cxn modelId="{94272A52-7F61-487F-85CF-4240DAB1143D}" type="presParOf" srcId="{4D4F03A0-0874-49E7-9507-B2C43B92D7FD}" destId="{7554E45A-D589-4C9B-8378-F63E88377E98}" srcOrd="2" destOrd="0" presId="urn:microsoft.com/office/officeart/2005/8/layout/orgChart1"/>
    <dgm:cxn modelId="{53F0CCC3-A296-4433-BF76-37E2490D4C45}" type="presParOf" srcId="{2673CBA6-6272-4AF9-8471-650BE27C7C0A}" destId="{8FE24598-F76F-48CE-B857-1FDF32A3C563}" srcOrd="2" destOrd="0" presId="urn:microsoft.com/office/officeart/2005/8/layout/orgChart1"/>
    <dgm:cxn modelId="{A3F01D20-2D02-45C1-8630-A2AE2CCC85D6}" type="presParOf" srcId="{3758E8C7-D246-4DB9-B045-A198119A4E3B}" destId="{B115E2EB-8AEC-4FAF-AAED-400BF7F7DF52}" srcOrd="4" destOrd="0" presId="urn:microsoft.com/office/officeart/2005/8/layout/orgChart1"/>
    <dgm:cxn modelId="{EDCAC338-CE5E-4037-9FEE-DA6D2EA029B1}" type="presParOf" srcId="{3758E8C7-D246-4DB9-B045-A198119A4E3B}" destId="{9C6E63AF-4D06-428E-AC38-138F8B549A85}" srcOrd="5" destOrd="0" presId="urn:microsoft.com/office/officeart/2005/8/layout/orgChart1"/>
    <dgm:cxn modelId="{67B9D17C-7167-497A-8B0B-2FA5C18BE469}" type="presParOf" srcId="{9C6E63AF-4D06-428E-AC38-138F8B549A85}" destId="{6A1A42C6-4893-4469-AE72-7DF092D8617F}" srcOrd="0" destOrd="0" presId="urn:microsoft.com/office/officeart/2005/8/layout/orgChart1"/>
    <dgm:cxn modelId="{C4EAB6EF-3A70-408D-9139-6CD81AAD7690}" type="presParOf" srcId="{6A1A42C6-4893-4469-AE72-7DF092D8617F}" destId="{C7FF392B-3DD6-4963-9BAD-DA40755924B6}" srcOrd="0" destOrd="0" presId="urn:microsoft.com/office/officeart/2005/8/layout/orgChart1"/>
    <dgm:cxn modelId="{9B203689-800B-4112-83CB-37A8E67EC974}" type="presParOf" srcId="{6A1A42C6-4893-4469-AE72-7DF092D8617F}" destId="{BC1B237B-FBEB-4DED-93F3-FD2AF47A1582}" srcOrd="1" destOrd="0" presId="urn:microsoft.com/office/officeart/2005/8/layout/orgChart1"/>
    <dgm:cxn modelId="{14E37C3B-41DA-4326-BF31-35B754220A24}" type="presParOf" srcId="{9C6E63AF-4D06-428E-AC38-138F8B549A85}" destId="{1E39EF12-B2DB-4A94-8E6E-503990221695}" srcOrd="1" destOrd="0" presId="urn:microsoft.com/office/officeart/2005/8/layout/orgChart1"/>
    <dgm:cxn modelId="{824DA6B7-FA2D-4853-B142-10D2DB34F22C}" type="presParOf" srcId="{1E39EF12-B2DB-4A94-8E6E-503990221695}" destId="{C6E63795-16AA-41EB-BF09-0264EBFDC98B}" srcOrd="0" destOrd="0" presId="urn:microsoft.com/office/officeart/2005/8/layout/orgChart1"/>
    <dgm:cxn modelId="{FD951BB0-14F8-42FA-BBEC-E029A938870F}" type="presParOf" srcId="{1E39EF12-B2DB-4A94-8E6E-503990221695}" destId="{10F5F545-FCB4-4159-B53E-10FF7EB11BDC}" srcOrd="1" destOrd="0" presId="urn:microsoft.com/office/officeart/2005/8/layout/orgChart1"/>
    <dgm:cxn modelId="{61A10B88-741C-44A3-B4B9-9957BCCE213E}" type="presParOf" srcId="{10F5F545-FCB4-4159-B53E-10FF7EB11BDC}" destId="{C90C8481-C09E-4639-BB93-FF69C186BF92}" srcOrd="0" destOrd="0" presId="urn:microsoft.com/office/officeart/2005/8/layout/orgChart1"/>
    <dgm:cxn modelId="{D1D8D8D5-B1A0-4FEE-94C8-C3CCBCB39F85}" type="presParOf" srcId="{C90C8481-C09E-4639-BB93-FF69C186BF92}" destId="{E3BF54FC-8648-42A0-B639-BC8CE261A10F}" srcOrd="0" destOrd="0" presId="urn:microsoft.com/office/officeart/2005/8/layout/orgChart1"/>
    <dgm:cxn modelId="{26397E59-859B-4788-85A2-A7CBD229FF42}" type="presParOf" srcId="{C90C8481-C09E-4639-BB93-FF69C186BF92}" destId="{122A4B1A-D1B4-447F-BF59-2520657EA6C2}" srcOrd="1" destOrd="0" presId="urn:microsoft.com/office/officeart/2005/8/layout/orgChart1"/>
    <dgm:cxn modelId="{377B9293-5B9A-4982-B96C-D9546370F42F}" type="presParOf" srcId="{10F5F545-FCB4-4159-B53E-10FF7EB11BDC}" destId="{645F2649-F26D-4376-B9F9-7A7233E775AA}" srcOrd="1" destOrd="0" presId="urn:microsoft.com/office/officeart/2005/8/layout/orgChart1"/>
    <dgm:cxn modelId="{B4F81684-7254-4F36-AB11-CADA75A3EB68}" type="presParOf" srcId="{10F5F545-FCB4-4159-B53E-10FF7EB11BDC}" destId="{51CA1785-B025-4EA8-9FFD-B6A55242016D}" srcOrd="2" destOrd="0" presId="urn:microsoft.com/office/officeart/2005/8/layout/orgChart1"/>
    <dgm:cxn modelId="{EFCB753E-32A0-4446-B173-FD3F6B9BD079}" type="presParOf" srcId="{9C6E63AF-4D06-428E-AC38-138F8B549A85}" destId="{A7A067D4-1AFC-43C6-8F62-3AB29C08711B}" srcOrd="2" destOrd="0" presId="urn:microsoft.com/office/officeart/2005/8/layout/orgChart1"/>
    <dgm:cxn modelId="{949AA9D9-A0F6-4884-A500-C0E031C5B566}" type="presParOf" srcId="{45AFCFEA-3917-4919-90C9-EEB4B10EBC1C}" destId="{56DD2CF6-D196-418A-A41B-09C7DD1360C5}" srcOrd="2" destOrd="0" presId="urn:microsoft.com/office/officeart/2005/8/layout/orgChart1"/>
    <dgm:cxn modelId="{CEE3E00F-B8C7-4CFE-9748-C60E0E9BB2FE}" type="presParOf" srcId="{56DD2CF6-D196-418A-A41B-09C7DD1360C5}" destId="{D9CC6A02-5051-4240-9EE8-6C50F26E1A67}" srcOrd="0" destOrd="0" presId="urn:microsoft.com/office/officeart/2005/8/layout/orgChart1"/>
    <dgm:cxn modelId="{6C977A15-6613-4405-A8BD-5B69A08485E0}" type="presParOf" srcId="{56DD2CF6-D196-418A-A41B-09C7DD1360C5}" destId="{461F54B9-E220-4E1C-938E-6EBBB09DB0AD}" srcOrd="1" destOrd="0" presId="urn:microsoft.com/office/officeart/2005/8/layout/orgChart1"/>
    <dgm:cxn modelId="{2A9AFC15-4E81-4ABF-BB5A-7928F8FEBB9F}" type="presParOf" srcId="{461F54B9-E220-4E1C-938E-6EBBB09DB0AD}" destId="{9A957FBF-AE88-4605-A51B-947F6F1BB7D4}" srcOrd="0" destOrd="0" presId="urn:microsoft.com/office/officeart/2005/8/layout/orgChart1"/>
    <dgm:cxn modelId="{0C4D6AC5-4047-4D79-B7A6-22243F772AF1}" type="presParOf" srcId="{9A957FBF-AE88-4605-A51B-947F6F1BB7D4}" destId="{54CE13EB-1135-4F86-AB96-F3D7296C4DB6}" srcOrd="0" destOrd="0" presId="urn:microsoft.com/office/officeart/2005/8/layout/orgChart1"/>
    <dgm:cxn modelId="{3B92C460-6767-49A9-95A1-8140854C3153}" type="presParOf" srcId="{9A957FBF-AE88-4605-A51B-947F6F1BB7D4}" destId="{1BD54FC6-66FF-451F-96DD-7449824B0B9F}" srcOrd="1" destOrd="0" presId="urn:microsoft.com/office/officeart/2005/8/layout/orgChart1"/>
    <dgm:cxn modelId="{82DA963B-7FD1-4E88-AEBE-79697596D4FA}" type="presParOf" srcId="{461F54B9-E220-4E1C-938E-6EBBB09DB0AD}" destId="{A82B0000-8D49-45B6-8338-1B6DC3E7DAD6}" srcOrd="1" destOrd="0" presId="urn:microsoft.com/office/officeart/2005/8/layout/orgChart1"/>
    <dgm:cxn modelId="{2C15EA5A-C811-4A70-A5FE-4CF86F8C227C}" type="presParOf" srcId="{461F54B9-E220-4E1C-938E-6EBBB09DB0AD}" destId="{E8554388-D1A9-420B-9A3F-ACD564A0D76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482C2A-1905-44BB-8DF7-46819E8D44F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DF96CF-A276-400B-AC2F-37319507894C}">
      <dgm:prSet phldrT="[Text]" custT="1"/>
      <dgm:spPr/>
      <dgm:t>
        <a:bodyPr/>
        <a:lstStyle/>
        <a:p>
          <a:r>
            <a:rPr lang="en-US" sz="1400" dirty="0"/>
            <a:t>Deputy Director</a:t>
          </a:r>
        </a:p>
      </dgm:t>
    </dgm:pt>
    <dgm:pt modelId="{206D026F-DBD4-47CF-96B0-252798A3A12C}" type="parTrans" cxnId="{2E9EF268-06D4-491C-AFB0-3C26B8B3B11D}">
      <dgm:prSet/>
      <dgm:spPr/>
      <dgm:t>
        <a:bodyPr/>
        <a:lstStyle/>
        <a:p>
          <a:endParaRPr lang="en-US"/>
        </a:p>
      </dgm:t>
    </dgm:pt>
    <dgm:pt modelId="{A730A408-BD0C-490F-8624-FCA9526D6A1A}" type="sibTrans" cxnId="{2E9EF268-06D4-491C-AFB0-3C26B8B3B11D}">
      <dgm:prSet/>
      <dgm:spPr/>
      <dgm:t>
        <a:bodyPr/>
        <a:lstStyle/>
        <a:p>
          <a:endParaRPr lang="en-US"/>
        </a:p>
      </dgm:t>
    </dgm:pt>
    <dgm:pt modelId="{56782841-312C-4706-97A0-2FEED18C3836}" type="asst">
      <dgm:prSet phldrT="[Text]" custT="1"/>
      <dgm:spPr/>
      <dgm:t>
        <a:bodyPr/>
        <a:lstStyle/>
        <a:p>
          <a:r>
            <a:rPr lang="en-US" sz="1400" dirty="0"/>
            <a:t>Administrative Specialist</a:t>
          </a:r>
        </a:p>
      </dgm:t>
    </dgm:pt>
    <dgm:pt modelId="{D8B4A387-6DA5-42B2-8696-9DEF79DE074E}" type="parTrans" cxnId="{38391966-EA26-4749-A637-9790CA2031B9}">
      <dgm:prSet/>
      <dgm:spPr/>
      <dgm:t>
        <a:bodyPr/>
        <a:lstStyle/>
        <a:p>
          <a:endParaRPr lang="en-US"/>
        </a:p>
      </dgm:t>
    </dgm:pt>
    <dgm:pt modelId="{AC4F58FE-2580-4031-8969-9308A9C0C552}" type="sibTrans" cxnId="{38391966-EA26-4749-A637-9790CA2031B9}">
      <dgm:prSet/>
      <dgm:spPr/>
      <dgm:t>
        <a:bodyPr/>
        <a:lstStyle/>
        <a:p>
          <a:endParaRPr lang="en-US"/>
        </a:p>
      </dgm:t>
    </dgm:pt>
    <dgm:pt modelId="{FCD06E7F-A6DE-454C-A8B1-82A165EF128E}">
      <dgm:prSet phldrT="[Text]" custT="1"/>
      <dgm:spPr/>
      <dgm:t>
        <a:bodyPr/>
        <a:lstStyle/>
        <a:p>
          <a:r>
            <a:rPr lang="en-US" sz="1400" dirty="0"/>
            <a:t>Assistant Director Facilities, Safety, &amp; Security</a:t>
          </a:r>
        </a:p>
      </dgm:t>
    </dgm:pt>
    <dgm:pt modelId="{39A1E3F9-05FA-4B25-BDA9-C4535DC5AC86}" type="parTrans" cxnId="{28A66B6C-1F95-4406-ADA7-0B052D85D2D1}">
      <dgm:prSet/>
      <dgm:spPr/>
      <dgm:t>
        <a:bodyPr/>
        <a:lstStyle/>
        <a:p>
          <a:endParaRPr lang="en-US"/>
        </a:p>
      </dgm:t>
    </dgm:pt>
    <dgm:pt modelId="{14A470FD-2391-426F-95E3-61476AA5E8FD}" type="sibTrans" cxnId="{28A66B6C-1F95-4406-ADA7-0B052D85D2D1}">
      <dgm:prSet/>
      <dgm:spPr/>
      <dgm:t>
        <a:bodyPr/>
        <a:lstStyle/>
        <a:p>
          <a:endParaRPr lang="en-US"/>
        </a:p>
      </dgm:t>
    </dgm:pt>
    <dgm:pt modelId="{D66C1B86-C475-4050-ABB0-932C4627CA1B}">
      <dgm:prSet phldrT="[Text]" custT="1"/>
      <dgm:spPr/>
      <dgm:t>
        <a:bodyPr/>
        <a:lstStyle/>
        <a:p>
          <a:r>
            <a:rPr lang="en-US" sz="1400" dirty="0"/>
            <a:t>Assistant Director Strategic Relations</a:t>
          </a:r>
        </a:p>
      </dgm:t>
    </dgm:pt>
    <dgm:pt modelId="{C33AC0FB-3E7A-4FEC-9492-4AF5E066B2AE}" type="parTrans" cxnId="{358CC851-D6B3-4512-B2C0-F81BC1A59E54}">
      <dgm:prSet/>
      <dgm:spPr/>
      <dgm:t>
        <a:bodyPr/>
        <a:lstStyle/>
        <a:p>
          <a:endParaRPr lang="en-US"/>
        </a:p>
      </dgm:t>
    </dgm:pt>
    <dgm:pt modelId="{9E94EEFB-830F-4C2D-B42B-AD767940B26D}" type="sibTrans" cxnId="{358CC851-D6B3-4512-B2C0-F81BC1A59E54}">
      <dgm:prSet/>
      <dgm:spPr/>
      <dgm:t>
        <a:bodyPr/>
        <a:lstStyle/>
        <a:p>
          <a:endParaRPr lang="en-US"/>
        </a:p>
      </dgm:t>
    </dgm:pt>
    <dgm:pt modelId="{1069F202-0008-4230-A96F-7750A2D994AA}">
      <dgm:prSet phldrT="[Text]" custT="1"/>
      <dgm:spPr/>
      <dgm:t>
        <a:bodyPr/>
        <a:lstStyle/>
        <a:p>
          <a:r>
            <a:rPr lang="en-US" sz="1400" dirty="0"/>
            <a:t>Assistant Director Equity, Inclusion &amp; Development</a:t>
          </a:r>
        </a:p>
      </dgm:t>
    </dgm:pt>
    <dgm:pt modelId="{B340FF4D-CA93-4F71-8CCC-DBCFE243C1F7}" type="parTrans" cxnId="{12BA4392-6754-4465-80AE-2A3730DDE745}">
      <dgm:prSet/>
      <dgm:spPr/>
      <dgm:t>
        <a:bodyPr/>
        <a:lstStyle/>
        <a:p>
          <a:endParaRPr lang="en-US"/>
        </a:p>
      </dgm:t>
    </dgm:pt>
    <dgm:pt modelId="{213A853E-C3C5-4395-AADE-54BB3C7ABE3F}" type="sibTrans" cxnId="{12BA4392-6754-4465-80AE-2A3730DDE745}">
      <dgm:prSet/>
      <dgm:spPr/>
      <dgm:t>
        <a:bodyPr/>
        <a:lstStyle/>
        <a:p>
          <a:endParaRPr lang="en-US"/>
        </a:p>
      </dgm:t>
    </dgm:pt>
    <dgm:pt modelId="{D5CEFF3A-05B4-40EA-9C1A-2E29FDFF5217}">
      <dgm:prSet phldrT="[Text]" custT="1"/>
      <dgm:spPr/>
      <dgm:t>
        <a:bodyPr/>
        <a:lstStyle/>
        <a:p>
          <a:r>
            <a:rPr lang="en-US" sz="1400" dirty="0"/>
            <a:t>Assistant Director Capital Strategy &amp; Planning</a:t>
          </a:r>
        </a:p>
      </dgm:t>
    </dgm:pt>
    <dgm:pt modelId="{9689459C-A992-4727-95F0-E034CB9AB89D}" type="parTrans" cxnId="{BB19AC35-E775-46DC-A4BA-2717F93730C4}">
      <dgm:prSet/>
      <dgm:spPr/>
      <dgm:t>
        <a:bodyPr/>
        <a:lstStyle/>
        <a:p>
          <a:endParaRPr lang="en-US"/>
        </a:p>
      </dgm:t>
    </dgm:pt>
    <dgm:pt modelId="{DF2D4C99-2EED-4B96-97ED-0D4B80DB53FE}" type="sibTrans" cxnId="{BB19AC35-E775-46DC-A4BA-2717F93730C4}">
      <dgm:prSet/>
      <dgm:spPr/>
      <dgm:t>
        <a:bodyPr/>
        <a:lstStyle/>
        <a:p>
          <a:endParaRPr lang="en-US"/>
        </a:p>
      </dgm:t>
    </dgm:pt>
    <dgm:pt modelId="{7BE5465B-3D24-4D79-90FC-C619A2F67934}">
      <dgm:prSet phldrT="[Text]" custT="1"/>
      <dgm:spPr/>
      <dgm:t>
        <a:bodyPr/>
        <a:lstStyle/>
        <a:p>
          <a:r>
            <a:rPr lang="en-US" sz="1000" dirty="0"/>
            <a:t>Facilities Manager (1)</a:t>
          </a:r>
        </a:p>
        <a:p>
          <a:r>
            <a:rPr lang="en-US" sz="1000" dirty="0"/>
            <a:t>Facilities Tech (2)</a:t>
          </a:r>
        </a:p>
        <a:p>
          <a:r>
            <a:rPr lang="en-US" sz="1000" dirty="0"/>
            <a:t>Facilities Coord (1)</a:t>
          </a:r>
        </a:p>
        <a:p>
          <a:r>
            <a:rPr lang="en-US" sz="1000" dirty="0"/>
            <a:t>Facilities Spec (1)</a:t>
          </a:r>
        </a:p>
      </dgm:t>
    </dgm:pt>
    <dgm:pt modelId="{B86574A5-A806-4E99-A6CC-304101AA99F1}" type="parTrans" cxnId="{3BE96F9A-F886-4F5B-8C7D-E380F7761903}">
      <dgm:prSet/>
      <dgm:spPr/>
      <dgm:t>
        <a:bodyPr/>
        <a:lstStyle/>
        <a:p>
          <a:endParaRPr lang="en-US"/>
        </a:p>
      </dgm:t>
    </dgm:pt>
    <dgm:pt modelId="{08F1C7B2-FA9F-44A4-ADB7-686E8FAC86E5}" type="sibTrans" cxnId="{3BE96F9A-F886-4F5B-8C7D-E380F7761903}">
      <dgm:prSet/>
      <dgm:spPr/>
      <dgm:t>
        <a:bodyPr/>
        <a:lstStyle/>
        <a:p>
          <a:endParaRPr lang="en-US"/>
        </a:p>
      </dgm:t>
    </dgm:pt>
    <dgm:pt modelId="{1054F2FD-04C5-4677-9A0D-AC5A44041F9A}">
      <dgm:prSet phldrT="[Text]" custT="1"/>
      <dgm:spPr/>
      <dgm:t>
        <a:bodyPr/>
        <a:lstStyle/>
        <a:p>
          <a:r>
            <a:rPr lang="en-US" sz="1000" dirty="0"/>
            <a:t>Cap Strat &amp; Plan Coord (1)</a:t>
          </a:r>
        </a:p>
        <a:p>
          <a:r>
            <a:rPr lang="en-US" sz="1000" dirty="0"/>
            <a:t>Vol &amp; Comm </a:t>
          </a:r>
          <a:r>
            <a:rPr lang="en-US" sz="1000" dirty="0" err="1"/>
            <a:t>Engmt</a:t>
          </a:r>
          <a:r>
            <a:rPr lang="en-US" sz="1000" dirty="0"/>
            <a:t> Coord (1)</a:t>
          </a:r>
        </a:p>
        <a:p>
          <a:r>
            <a:rPr lang="en-US" sz="1000" dirty="0"/>
            <a:t>Mariner Comm </a:t>
          </a:r>
          <a:r>
            <a:rPr lang="en-US" sz="1000" dirty="0" err="1"/>
            <a:t>Proj</a:t>
          </a:r>
          <a:r>
            <a:rPr lang="en-US" sz="1000" dirty="0"/>
            <a:t> Lead (1) </a:t>
          </a:r>
        </a:p>
      </dgm:t>
    </dgm:pt>
    <dgm:pt modelId="{BB114DFC-DBA4-41D7-A068-ECC01194D4AE}" type="parTrans" cxnId="{CAB429ED-FB32-4C25-9450-5545545BCD83}">
      <dgm:prSet/>
      <dgm:spPr/>
      <dgm:t>
        <a:bodyPr/>
        <a:lstStyle/>
        <a:p>
          <a:endParaRPr lang="en-US"/>
        </a:p>
      </dgm:t>
    </dgm:pt>
    <dgm:pt modelId="{F30A06B5-2BDA-4900-8E39-2DBF25EDE88D}" type="sibTrans" cxnId="{CAB429ED-FB32-4C25-9450-5545545BCD83}">
      <dgm:prSet/>
      <dgm:spPr/>
      <dgm:t>
        <a:bodyPr/>
        <a:lstStyle/>
        <a:p>
          <a:endParaRPr lang="en-US"/>
        </a:p>
      </dgm:t>
    </dgm:pt>
    <dgm:pt modelId="{A59E91FB-F45A-4ADD-84F5-3F165AE8B7BD}">
      <dgm:prSet phldrT="[Text]" custT="1"/>
      <dgm:spPr/>
      <dgm:t>
        <a:bodyPr/>
        <a:lstStyle/>
        <a:p>
          <a:r>
            <a:rPr lang="en-US" sz="1000" dirty="0"/>
            <a:t>Talent Dev </a:t>
          </a:r>
          <a:r>
            <a:rPr lang="en-US" sz="1000" dirty="0" err="1"/>
            <a:t>Mgr</a:t>
          </a:r>
          <a:r>
            <a:rPr lang="en-US" sz="1000" dirty="0"/>
            <a:t> (1)</a:t>
          </a:r>
        </a:p>
        <a:p>
          <a:r>
            <a:rPr lang="en-US" sz="1000" dirty="0"/>
            <a:t>EDI </a:t>
          </a:r>
          <a:r>
            <a:rPr lang="en-US" sz="1000" dirty="0" err="1"/>
            <a:t>Mgr</a:t>
          </a:r>
          <a:r>
            <a:rPr lang="en-US" sz="1000" dirty="0"/>
            <a:t> (1)</a:t>
          </a:r>
        </a:p>
        <a:p>
          <a:r>
            <a:rPr lang="en-US" sz="1000" dirty="0"/>
            <a:t>Bilingual Sp. </a:t>
          </a:r>
          <a:r>
            <a:rPr lang="en-US" sz="1000" dirty="0" err="1"/>
            <a:t>Outrch</a:t>
          </a:r>
          <a:r>
            <a:rPr lang="en-US" sz="1000" dirty="0"/>
            <a:t> Coord (1)</a:t>
          </a:r>
        </a:p>
        <a:p>
          <a:r>
            <a:rPr lang="en-US" sz="1000" dirty="0"/>
            <a:t>Leaning Dev Spec (1)</a:t>
          </a:r>
        </a:p>
        <a:p>
          <a:r>
            <a:rPr lang="en-US" sz="1000" dirty="0"/>
            <a:t>Talent Dev Tech (1)</a:t>
          </a:r>
        </a:p>
      </dgm:t>
    </dgm:pt>
    <dgm:pt modelId="{D046F881-D218-4C32-83A8-3DFD856BA2DD}" type="parTrans" cxnId="{91CFCDCB-E740-4B78-BF79-703BB1ED28C6}">
      <dgm:prSet/>
      <dgm:spPr/>
      <dgm:t>
        <a:bodyPr/>
        <a:lstStyle/>
        <a:p>
          <a:endParaRPr lang="en-US"/>
        </a:p>
      </dgm:t>
    </dgm:pt>
    <dgm:pt modelId="{43B9B6CB-3D65-4E73-AF8D-3E50ADE54E36}" type="sibTrans" cxnId="{91CFCDCB-E740-4B78-BF79-703BB1ED28C6}">
      <dgm:prSet/>
      <dgm:spPr/>
      <dgm:t>
        <a:bodyPr/>
        <a:lstStyle/>
        <a:p>
          <a:endParaRPr lang="en-US"/>
        </a:p>
      </dgm:t>
    </dgm:pt>
    <dgm:pt modelId="{CD7807D9-5156-4508-9DAD-B4FB5E5863AE}">
      <dgm:prSet phldrT="[Text]" custT="1"/>
      <dgm:spPr/>
      <dgm:t>
        <a:bodyPr/>
        <a:lstStyle/>
        <a:p>
          <a:r>
            <a:rPr lang="en-US" sz="1000" dirty="0" err="1"/>
            <a:t>Mkting</a:t>
          </a:r>
          <a:r>
            <a:rPr lang="en-US" sz="1000" dirty="0"/>
            <a:t> &amp; Comm </a:t>
          </a:r>
          <a:r>
            <a:rPr lang="en-US" sz="1000" dirty="0" err="1"/>
            <a:t>Mgr</a:t>
          </a:r>
          <a:r>
            <a:rPr lang="en-US" sz="1000" dirty="0"/>
            <a:t> (1)</a:t>
          </a:r>
        </a:p>
        <a:p>
          <a:r>
            <a:rPr lang="en-US" sz="1000" dirty="0"/>
            <a:t>Mktg Spec (3)</a:t>
          </a:r>
        </a:p>
        <a:p>
          <a:r>
            <a:rPr lang="en-US" sz="1000" dirty="0"/>
            <a:t>Comm </a:t>
          </a:r>
          <a:r>
            <a:rPr lang="en-US" sz="1000" dirty="0" err="1"/>
            <a:t>Engmt</a:t>
          </a:r>
          <a:r>
            <a:rPr lang="en-US" sz="1000" dirty="0"/>
            <a:t> </a:t>
          </a:r>
          <a:r>
            <a:rPr lang="en-US" sz="1000" dirty="0" err="1"/>
            <a:t>Mgr</a:t>
          </a:r>
          <a:r>
            <a:rPr lang="en-US" sz="1000" dirty="0"/>
            <a:t> (1)</a:t>
          </a:r>
        </a:p>
        <a:p>
          <a:r>
            <a:rPr lang="en-US" sz="1000" dirty="0"/>
            <a:t>Comm </a:t>
          </a:r>
          <a:r>
            <a:rPr lang="en-US" sz="1000" dirty="0" err="1"/>
            <a:t>Engmt</a:t>
          </a:r>
          <a:r>
            <a:rPr lang="en-US" sz="1000" dirty="0"/>
            <a:t> Spec (1)</a:t>
          </a:r>
        </a:p>
        <a:p>
          <a:r>
            <a:rPr lang="en-US" sz="1000" dirty="0"/>
            <a:t>Graphic Designer (2)</a:t>
          </a:r>
        </a:p>
      </dgm:t>
    </dgm:pt>
    <dgm:pt modelId="{782750A8-C8B7-411C-9DFB-885F1550F1EC}" type="parTrans" cxnId="{47C8914C-300C-4CFF-BE31-BB31A3294BBC}">
      <dgm:prSet/>
      <dgm:spPr/>
      <dgm:t>
        <a:bodyPr/>
        <a:lstStyle/>
        <a:p>
          <a:endParaRPr lang="en-US"/>
        </a:p>
      </dgm:t>
    </dgm:pt>
    <dgm:pt modelId="{411FCB75-5DC6-4CAC-9F09-95E8AC69E26F}" type="sibTrans" cxnId="{47C8914C-300C-4CFF-BE31-BB31A3294BBC}">
      <dgm:prSet/>
      <dgm:spPr/>
      <dgm:t>
        <a:bodyPr/>
        <a:lstStyle/>
        <a:p>
          <a:endParaRPr lang="en-US"/>
        </a:p>
      </dgm:t>
    </dgm:pt>
    <dgm:pt modelId="{139F23EF-B7CD-4820-8812-6B665FBA012E}" type="pres">
      <dgm:prSet presAssocID="{3F482C2A-1905-44BB-8DF7-46819E8D44F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57E9452-8749-4E4C-A8BB-652CC2E11333}" type="pres">
      <dgm:prSet presAssocID="{8ADF96CF-A276-400B-AC2F-37319507894C}" presName="hierRoot1" presStyleCnt="0">
        <dgm:presLayoutVars>
          <dgm:hierBranch val="init"/>
        </dgm:presLayoutVars>
      </dgm:prSet>
      <dgm:spPr/>
    </dgm:pt>
    <dgm:pt modelId="{3D5D5496-D579-4CAF-9DDC-5FC73B17B0F6}" type="pres">
      <dgm:prSet presAssocID="{8ADF96CF-A276-400B-AC2F-37319507894C}" presName="rootComposite1" presStyleCnt="0"/>
      <dgm:spPr/>
    </dgm:pt>
    <dgm:pt modelId="{7AC9E8AD-FD2D-43B3-A4FF-78840935167C}" type="pres">
      <dgm:prSet presAssocID="{8ADF96CF-A276-400B-AC2F-37319507894C}" presName="rootText1" presStyleLbl="node0" presStyleIdx="0" presStyleCnt="1">
        <dgm:presLayoutVars>
          <dgm:chPref val="3"/>
        </dgm:presLayoutVars>
      </dgm:prSet>
      <dgm:spPr/>
    </dgm:pt>
    <dgm:pt modelId="{6133089D-330E-48B2-AD78-ABD6BDD847B1}" type="pres">
      <dgm:prSet presAssocID="{8ADF96CF-A276-400B-AC2F-37319507894C}" presName="rootConnector1" presStyleLbl="node1" presStyleIdx="0" presStyleCnt="0"/>
      <dgm:spPr/>
    </dgm:pt>
    <dgm:pt modelId="{1156CBFA-D623-435E-A8A9-04913BB71F60}" type="pres">
      <dgm:prSet presAssocID="{8ADF96CF-A276-400B-AC2F-37319507894C}" presName="hierChild2" presStyleCnt="0"/>
      <dgm:spPr/>
    </dgm:pt>
    <dgm:pt modelId="{CEFE4E2F-8E0F-4EF4-B74E-D71ECB4C7F12}" type="pres">
      <dgm:prSet presAssocID="{39A1E3F9-05FA-4B25-BDA9-C4535DC5AC86}" presName="Name37" presStyleLbl="parChTrans1D2" presStyleIdx="0" presStyleCnt="5"/>
      <dgm:spPr/>
    </dgm:pt>
    <dgm:pt modelId="{5B546BFF-B240-4B65-B5EF-D6B0DD197325}" type="pres">
      <dgm:prSet presAssocID="{FCD06E7F-A6DE-454C-A8B1-82A165EF128E}" presName="hierRoot2" presStyleCnt="0">
        <dgm:presLayoutVars>
          <dgm:hierBranch val="init"/>
        </dgm:presLayoutVars>
      </dgm:prSet>
      <dgm:spPr/>
    </dgm:pt>
    <dgm:pt modelId="{94B500C5-31E7-4E02-8899-DFA76550181F}" type="pres">
      <dgm:prSet presAssocID="{FCD06E7F-A6DE-454C-A8B1-82A165EF128E}" presName="rootComposite" presStyleCnt="0"/>
      <dgm:spPr/>
    </dgm:pt>
    <dgm:pt modelId="{EBB70767-0806-45D1-8224-B3AB2FB990BA}" type="pres">
      <dgm:prSet presAssocID="{FCD06E7F-A6DE-454C-A8B1-82A165EF128E}" presName="rootText" presStyleLbl="node2" presStyleIdx="0" presStyleCnt="4">
        <dgm:presLayoutVars>
          <dgm:chPref val="3"/>
        </dgm:presLayoutVars>
      </dgm:prSet>
      <dgm:spPr/>
    </dgm:pt>
    <dgm:pt modelId="{3E7FCC09-2F4A-459D-BB57-AFD8EFDB2F35}" type="pres">
      <dgm:prSet presAssocID="{FCD06E7F-A6DE-454C-A8B1-82A165EF128E}" presName="rootConnector" presStyleLbl="node2" presStyleIdx="0" presStyleCnt="4"/>
      <dgm:spPr/>
    </dgm:pt>
    <dgm:pt modelId="{22F0C5E2-E68B-4932-AF1F-77C62653595C}" type="pres">
      <dgm:prSet presAssocID="{FCD06E7F-A6DE-454C-A8B1-82A165EF128E}" presName="hierChild4" presStyleCnt="0"/>
      <dgm:spPr/>
    </dgm:pt>
    <dgm:pt modelId="{BF7D4ACB-3D23-448D-B6BF-594431B4DC11}" type="pres">
      <dgm:prSet presAssocID="{B86574A5-A806-4E99-A6CC-304101AA99F1}" presName="Name37" presStyleLbl="parChTrans1D3" presStyleIdx="0" presStyleCnt="4"/>
      <dgm:spPr/>
    </dgm:pt>
    <dgm:pt modelId="{8E4D0182-3A7E-4ADA-AD77-116881538E53}" type="pres">
      <dgm:prSet presAssocID="{7BE5465B-3D24-4D79-90FC-C619A2F67934}" presName="hierRoot2" presStyleCnt="0">
        <dgm:presLayoutVars>
          <dgm:hierBranch val="init"/>
        </dgm:presLayoutVars>
      </dgm:prSet>
      <dgm:spPr/>
    </dgm:pt>
    <dgm:pt modelId="{588A64B7-6617-4BA1-96B5-26F42365EF30}" type="pres">
      <dgm:prSet presAssocID="{7BE5465B-3D24-4D79-90FC-C619A2F67934}" presName="rootComposite" presStyleCnt="0"/>
      <dgm:spPr/>
    </dgm:pt>
    <dgm:pt modelId="{298D1793-8D33-4E39-A82D-4E185CFF7C55}" type="pres">
      <dgm:prSet presAssocID="{7BE5465B-3D24-4D79-90FC-C619A2F67934}" presName="rootText" presStyleLbl="node3" presStyleIdx="0" presStyleCnt="4" custScaleY="141953" custLinFactNeighborY="-6747">
        <dgm:presLayoutVars>
          <dgm:chPref val="3"/>
        </dgm:presLayoutVars>
      </dgm:prSet>
      <dgm:spPr/>
    </dgm:pt>
    <dgm:pt modelId="{BD6E198F-B6A8-4B31-82CB-D9D6103DF7E6}" type="pres">
      <dgm:prSet presAssocID="{7BE5465B-3D24-4D79-90FC-C619A2F67934}" presName="rootConnector" presStyleLbl="node3" presStyleIdx="0" presStyleCnt="4"/>
      <dgm:spPr/>
    </dgm:pt>
    <dgm:pt modelId="{41999AA6-C824-49C3-B34C-81D37550275C}" type="pres">
      <dgm:prSet presAssocID="{7BE5465B-3D24-4D79-90FC-C619A2F67934}" presName="hierChild4" presStyleCnt="0"/>
      <dgm:spPr/>
    </dgm:pt>
    <dgm:pt modelId="{23090807-3694-46EC-9547-205C03A5E6F9}" type="pres">
      <dgm:prSet presAssocID="{7BE5465B-3D24-4D79-90FC-C619A2F67934}" presName="hierChild5" presStyleCnt="0"/>
      <dgm:spPr/>
    </dgm:pt>
    <dgm:pt modelId="{A480C78F-F18A-4822-A596-9AC7F557F868}" type="pres">
      <dgm:prSet presAssocID="{FCD06E7F-A6DE-454C-A8B1-82A165EF128E}" presName="hierChild5" presStyleCnt="0"/>
      <dgm:spPr/>
    </dgm:pt>
    <dgm:pt modelId="{3C32934A-A13F-4B80-8EFC-8C923EB52058}" type="pres">
      <dgm:prSet presAssocID="{C33AC0FB-3E7A-4FEC-9492-4AF5E066B2AE}" presName="Name37" presStyleLbl="parChTrans1D2" presStyleIdx="1" presStyleCnt="5"/>
      <dgm:spPr/>
    </dgm:pt>
    <dgm:pt modelId="{1BFB8F45-A0FE-4C51-BD68-A02F6F74782E}" type="pres">
      <dgm:prSet presAssocID="{D66C1B86-C475-4050-ABB0-932C4627CA1B}" presName="hierRoot2" presStyleCnt="0">
        <dgm:presLayoutVars>
          <dgm:hierBranch val="init"/>
        </dgm:presLayoutVars>
      </dgm:prSet>
      <dgm:spPr/>
    </dgm:pt>
    <dgm:pt modelId="{3DCEF3CB-E5ED-4450-8AD8-940BDF93BBCF}" type="pres">
      <dgm:prSet presAssocID="{D66C1B86-C475-4050-ABB0-932C4627CA1B}" presName="rootComposite" presStyleCnt="0"/>
      <dgm:spPr/>
    </dgm:pt>
    <dgm:pt modelId="{36C865C2-D265-4802-95B0-FFD82A58F6D0}" type="pres">
      <dgm:prSet presAssocID="{D66C1B86-C475-4050-ABB0-932C4627CA1B}" presName="rootText" presStyleLbl="node2" presStyleIdx="1" presStyleCnt="4">
        <dgm:presLayoutVars>
          <dgm:chPref val="3"/>
        </dgm:presLayoutVars>
      </dgm:prSet>
      <dgm:spPr/>
    </dgm:pt>
    <dgm:pt modelId="{624D7B66-C186-45A6-AF25-A9AA97E65BF6}" type="pres">
      <dgm:prSet presAssocID="{D66C1B86-C475-4050-ABB0-932C4627CA1B}" presName="rootConnector" presStyleLbl="node2" presStyleIdx="1" presStyleCnt="4"/>
      <dgm:spPr/>
    </dgm:pt>
    <dgm:pt modelId="{795F5116-8198-4931-992D-C7D4FF7EBE0B}" type="pres">
      <dgm:prSet presAssocID="{D66C1B86-C475-4050-ABB0-932C4627CA1B}" presName="hierChild4" presStyleCnt="0"/>
      <dgm:spPr/>
    </dgm:pt>
    <dgm:pt modelId="{E5610036-A8EE-46B7-A2B6-24A9A23D65F6}" type="pres">
      <dgm:prSet presAssocID="{782750A8-C8B7-411C-9DFB-885F1550F1EC}" presName="Name37" presStyleLbl="parChTrans1D3" presStyleIdx="1" presStyleCnt="4"/>
      <dgm:spPr/>
    </dgm:pt>
    <dgm:pt modelId="{FF9472A0-446B-429C-94DC-C1B42F5A428B}" type="pres">
      <dgm:prSet presAssocID="{CD7807D9-5156-4508-9DAD-B4FB5E5863AE}" presName="hierRoot2" presStyleCnt="0">
        <dgm:presLayoutVars>
          <dgm:hierBranch val="init"/>
        </dgm:presLayoutVars>
      </dgm:prSet>
      <dgm:spPr/>
    </dgm:pt>
    <dgm:pt modelId="{D7E70511-C5E3-4C62-A953-F07C8877FC0B}" type="pres">
      <dgm:prSet presAssocID="{CD7807D9-5156-4508-9DAD-B4FB5E5863AE}" presName="rootComposite" presStyleCnt="0"/>
      <dgm:spPr/>
    </dgm:pt>
    <dgm:pt modelId="{7C9883C4-0394-466A-B577-DEA335784741}" type="pres">
      <dgm:prSet presAssocID="{CD7807D9-5156-4508-9DAD-B4FB5E5863AE}" presName="rootText" presStyleLbl="node3" presStyleIdx="1" presStyleCnt="4" custScaleY="143630" custLinFactNeighborX="-2000" custLinFactNeighborY="-5783">
        <dgm:presLayoutVars>
          <dgm:chPref val="3"/>
        </dgm:presLayoutVars>
      </dgm:prSet>
      <dgm:spPr/>
    </dgm:pt>
    <dgm:pt modelId="{73E6D00F-8CB1-4790-B739-248360845893}" type="pres">
      <dgm:prSet presAssocID="{CD7807D9-5156-4508-9DAD-B4FB5E5863AE}" presName="rootConnector" presStyleLbl="node3" presStyleIdx="1" presStyleCnt="4"/>
      <dgm:spPr/>
    </dgm:pt>
    <dgm:pt modelId="{205310B2-7815-4734-850B-19A958C2A5FD}" type="pres">
      <dgm:prSet presAssocID="{CD7807D9-5156-4508-9DAD-B4FB5E5863AE}" presName="hierChild4" presStyleCnt="0"/>
      <dgm:spPr/>
    </dgm:pt>
    <dgm:pt modelId="{BBB486FD-98C4-45D1-A67F-3779EC95EFAF}" type="pres">
      <dgm:prSet presAssocID="{CD7807D9-5156-4508-9DAD-B4FB5E5863AE}" presName="hierChild5" presStyleCnt="0"/>
      <dgm:spPr/>
    </dgm:pt>
    <dgm:pt modelId="{36055910-9234-4769-9CF0-98EBC448054B}" type="pres">
      <dgm:prSet presAssocID="{D66C1B86-C475-4050-ABB0-932C4627CA1B}" presName="hierChild5" presStyleCnt="0"/>
      <dgm:spPr/>
    </dgm:pt>
    <dgm:pt modelId="{2FBD9D32-C8D5-4DB0-A5A5-A5A8848C7404}" type="pres">
      <dgm:prSet presAssocID="{B340FF4D-CA93-4F71-8CCC-DBCFE243C1F7}" presName="Name37" presStyleLbl="parChTrans1D2" presStyleIdx="2" presStyleCnt="5"/>
      <dgm:spPr/>
    </dgm:pt>
    <dgm:pt modelId="{D3D1D501-5583-42AF-81A3-E2323EFAB835}" type="pres">
      <dgm:prSet presAssocID="{1069F202-0008-4230-A96F-7750A2D994AA}" presName="hierRoot2" presStyleCnt="0">
        <dgm:presLayoutVars>
          <dgm:hierBranch val="init"/>
        </dgm:presLayoutVars>
      </dgm:prSet>
      <dgm:spPr/>
    </dgm:pt>
    <dgm:pt modelId="{4FE127E1-AC57-4201-BF0E-E01E6863B32B}" type="pres">
      <dgm:prSet presAssocID="{1069F202-0008-4230-A96F-7750A2D994AA}" presName="rootComposite" presStyleCnt="0"/>
      <dgm:spPr/>
    </dgm:pt>
    <dgm:pt modelId="{6F25F9C0-0B7E-4C8B-98F1-FBB7276F4B76}" type="pres">
      <dgm:prSet presAssocID="{1069F202-0008-4230-A96F-7750A2D994AA}" presName="rootText" presStyleLbl="node2" presStyleIdx="2" presStyleCnt="4">
        <dgm:presLayoutVars>
          <dgm:chPref val="3"/>
        </dgm:presLayoutVars>
      </dgm:prSet>
      <dgm:spPr/>
    </dgm:pt>
    <dgm:pt modelId="{75A36614-250C-4E2B-B93A-AF1F569BB84D}" type="pres">
      <dgm:prSet presAssocID="{1069F202-0008-4230-A96F-7750A2D994AA}" presName="rootConnector" presStyleLbl="node2" presStyleIdx="2" presStyleCnt="4"/>
      <dgm:spPr/>
    </dgm:pt>
    <dgm:pt modelId="{8F54CD36-1791-4C90-9145-B9A81FDD43DD}" type="pres">
      <dgm:prSet presAssocID="{1069F202-0008-4230-A96F-7750A2D994AA}" presName="hierChild4" presStyleCnt="0"/>
      <dgm:spPr/>
    </dgm:pt>
    <dgm:pt modelId="{9CFA1F39-F285-4C53-9B88-C304A4B63CED}" type="pres">
      <dgm:prSet presAssocID="{D046F881-D218-4C32-83A8-3DFD856BA2DD}" presName="Name37" presStyleLbl="parChTrans1D3" presStyleIdx="2" presStyleCnt="4"/>
      <dgm:spPr/>
    </dgm:pt>
    <dgm:pt modelId="{53316DBA-81A2-4676-BBD6-ED0D80281A45}" type="pres">
      <dgm:prSet presAssocID="{A59E91FB-F45A-4ADD-84F5-3F165AE8B7BD}" presName="hierRoot2" presStyleCnt="0">
        <dgm:presLayoutVars>
          <dgm:hierBranch val="init"/>
        </dgm:presLayoutVars>
      </dgm:prSet>
      <dgm:spPr/>
    </dgm:pt>
    <dgm:pt modelId="{B486C577-D2B4-4A51-B364-F3DDF529127E}" type="pres">
      <dgm:prSet presAssocID="{A59E91FB-F45A-4ADD-84F5-3F165AE8B7BD}" presName="rootComposite" presStyleCnt="0"/>
      <dgm:spPr/>
    </dgm:pt>
    <dgm:pt modelId="{F5ABF458-8EE7-40A6-8A81-7BB543757548}" type="pres">
      <dgm:prSet presAssocID="{A59E91FB-F45A-4ADD-84F5-3F165AE8B7BD}" presName="rootText" presStyleLbl="node3" presStyleIdx="2" presStyleCnt="4" custScaleY="141702" custLinFactNeighborX="-2410" custLinFactNeighborY="-6747">
        <dgm:presLayoutVars>
          <dgm:chPref val="3"/>
        </dgm:presLayoutVars>
      </dgm:prSet>
      <dgm:spPr/>
    </dgm:pt>
    <dgm:pt modelId="{C7EB7974-4F92-43C9-BD4F-B5E38A87A457}" type="pres">
      <dgm:prSet presAssocID="{A59E91FB-F45A-4ADD-84F5-3F165AE8B7BD}" presName="rootConnector" presStyleLbl="node3" presStyleIdx="2" presStyleCnt="4"/>
      <dgm:spPr/>
    </dgm:pt>
    <dgm:pt modelId="{F821BF6E-E382-4D65-BDED-C841668D462C}" type="pres">
      <dgm:prSet presAssocID="{A59E91FB-F45A-4ADD-84F5-3F165AE8B7BD}" presName="hierChild4" presStyleCnt="0"/>
      <dgm:spPr/>
    </dgm:pt>
    <dgm:pt modelId="{C1478633-E339-4234-A3F5-E0F3DB1101F9}" type="pres">
      <dgm:prSet presAssocID="{A59E91FB-F45A-4ADD-84F5-3F165AE8B7BD}" presName="hierChild5" presStyleCnt="0"/>
      <dgm:spPr/>
    </dgm:pt>
    <dgm:pt modelId="{2EB51404-38CC-45E2-89AB-090F3170C2CB}" type="pres">
      <dgm:prSet presAssocID="{1069F202-0008-4230-A96F-7750A2D994AA}" presName="hierChild5" presStyleCnt="0"/>
      <dgm:spPr/>
    </dgm:pt>
    <dgm:pt modelId="{740DDCEE-8C3C-42C2-9F64-4328EA191CE5}" type="pres">
      <dgm:prSet presAssocID="{9689459C-A992-4727-95F0-E034CB9AB89D}" presName="Name37" presStyleLbl="parChTrans1D2" presStyleIdx="3" presStyleCnt="5"/>
      <dgm:spPr/>
    </dgm:pt>
    <dgm:pt modelId="{0324DE39-3EA4-4A53-A28B-0E53122E7726}" type="pres">
      <dgm:prSet presAssocID="{D5CEFF3A-05B4-40EA-9C1A-2E29FDFF5217}" presName="hierRoot2" presStyleCnt="0">
        <dgm:presLayoutVars>
          <dgm:hierBranch val="init"/>
        </dgm:presLayoutVars>
      </dgm:prSet>
      <dgm:spPr/>
    </dgm:pt>
    <dgm:pt modelId="{52CB8912-D0CB-4B58-B3DB-8896E50E44C0}" type="pres">
      <dgm:prSet presAssocID="{D5CEFF3A-05B4-40EA-9C1A-2E29FDFF5217}" presName="rootComposite" presStyleCnt="0"/>
      <dgm:spPr/>
    </dgm:pt>
    <dgm:pt modelId="{5570B915-5EB5-4C69-98D4-AB576F441A6C}" type="pres">
      <dgm:prSet presAssocID="{D5CEFF3A-05B4-40EA-9C1A-2E29FDFF5217}" presName="rootText" presStyleLbl="node2" presStyleIdx="3" presStyleCnt="4">
        <dgm:presLayoutVars>
          <dgm:chPref val="3"/>
        </dgm:presLayoutVars>
      </dgm:prSet>
      <dgm:spPr/>
    </dgm:pt>
    <dgm:pt modelId="{1C56A7C9-D3DC-4538-92C2-154083D42EF2}" type="pres">
      <dgm:prSet presAssocID="{D5CEFF3A-05B4-40EA-9C1A-2E29FDFF5217}" presName="rootConnector" presStyleLbl="node2" presStyleIdx="3" presStyleCnt="4"/>
      <dgm:spPr/>
    </dgm:pt>
    <dgm:pt modelId="{359E4CB0-2ED0-4BEA-BD8A-DB0FFBD4A9B1}" type="pres">
      <dgm:prSet presAssocID="{D5CEFF3A-05B4-40EA-9C1A-2E29FDFF5217}" presName="hierChild4" presStyleCnt="0"/>
      <dgm:spPr/>
    </dgm:pt>
    <dgm:pt modelId="{C3E8ECAB-BC69-4D30-BE7E-6A84C8D4C616}" type="pres">
      <dgm:prSet presAssocID="{BB114DFC-DBA4-41D7-A068-ECC01194D4AE}" presName="Name37" presStyleLbl="parChTrans1D3" presStyleIdx="3" presStyleCnt="4"/>
      <dgm:spPr/>
    </dgm:pt>
    <dgm:pt modelId="{C8A878E3-9F05-4B7F-A816-E633F81AC193}" type="pres">
      <dgm:prSet presAssocID="{1054F2FD-04C5-4677-9A0D-AC5A44041F9A}" presName="hierRoot2" presStyleCnt="0">
        <dgm:presLayoutVars>
          <dgm:hierBranch val="init"/>
        </dgm:presLayoutVars>
      </dgm:prSet>
      <dgm:spPr/>
    </dgm:pt>
    <dgm:pt modelId="{4D56BEF2-26AD-422E-BF37-853C4495C1B1}" type="pres">
      <dgm:prSet presAssocID="{1054F2FD-04C5-4677-9A0D-AC5A44041F9A}" presName="rootComposite" presStyleCnt="0"/>
      <dgm:spPr/>
    </dgm:pt>
    <dgm:pt modelId="{273CE5BE-B9CA-489E-8BA2-475F5C1F7CB0}" type="pres">
      <dgm:prSet presAssocID="{1054F2FD-04C5-4677-9A0D-AC5A44041F9A}" presName="rootText" presStyleLbl="node3" presStyleIdx="3" presStyleCnt="4" custScaleY="151941" custLinFactNeighborY="-8675">
        <dgm:presLayoutVars>
          <dgm:chPref val="3"/>
        </dgm:presLayoutVars>
      </dgm:prSet>
      <dgm:spPr/>
    </dgm:pt>
    <dgm:pt modelId="{8530F05C-1180-44F6-A56C-3E5B32A78038}" type="pres">
      <dgm:prSet presAssocID="{1054F2FD-04C5-4677-9A0D-AC5A44041F9A}" presName="rootConnector" presStyleLbl="node3" presStyleIdx="3" presStyleCnt="4"/>
      <dgm:spPr/>
    </dgm:pt>
    <dgm:pt modelId="{5B247940-2883-4442-A0AC-7BFF0686B6C5}" type="pres">
      <dgm:prSet presAssocID="{1054F2FD-04C5-4677-9A0D-AC5A44041F9A}" presName="hierChild4" presStyleCnt="0"/>
      <dgm:spPr/>
    </dgm:pt>
    <dgm:pt modelId="{6A1E2D34-36C7-49B3-A761-9234E9E05475}" type="pres">
      <dgm:prSet presAssocID="{1054F2FD-04C5-4677-9A0D-AC5A44041F9A}" presName="hierChild5" presStyleCnt="0"/>
      <dgm:spPr/>
    </dgm:pt>
    <dgm:pt modelId="{DF69820D-F547-4E4E-B843-B86CF62858A0}" type="pres">
      <dgm:prSet presAssocID="{D5CEFF3A-05B4-40EA-9C1A-2E29FDFF5217}" presName="hierChild5" presStyleCnt="0"/>
      <dgm:spPr/>
    </dgm:pt>
    <dgm:pt modelId="{68C816E0-78A8-4CE0-B6B8-156A75814019}" type="pres">
      <dgm:prSet presAssocID="{8ADF96CF-A276-400B-AC2F-37319507894C}" presName="hierChild3" presStyleCnt="0"/>
      <dgm:spPr/>
    </dgm:pt>
    <dgm:pt modelId="{966E02B0-53D9-4C0D-8379-F5A1267544F1}" type="pres">
      <dgm:prSet presAssocID="{D8B4A387-6DA5-42B2-8696-9DEF79DE074E}" presName="Name111" presStyleLbl="parChTrans1D2" presStyleIdx="4" presStyleCnt="5"/>
      <dgm:spPr/>
    </dgm:pt>
    <dgm:pt modelId="{155D115A-9DD9-4824-BD54-174FAACA0471}" type="pres">
      <dgm:prSet presAssocID="{56782841-312C-4706-97A0-2FEED18C3836}" presName="hierRoot3" presStyleCnt="0">
        <dgm:presLayoutVars>
          <dgm:hierBranch val="init"/>
        </dgm:presLayoutVars>
      </dgm:prSet>
      <dgm:spPr/>
    </dgm:pt>
    <dgm:pt modelId="{85D1A0CA-A450-4F5F-B198-27BB98ECAB84}" type="pres">
      <dgm:prSet presAssocID="{56782841-312C-4706-97A0-2FEED18C3836}" presName="rootComposite3" presStyleCnt="0"/>
      <dgm:spPr/>
    </dgm:pt>
    <dgm:pt modelId="{9D067536-C20C-4A5C-B2D9-30F85930A06C}" type="pres">
      <dgm:prSet presAssocID="{56782841-312C-4706-97A0-2FEED18C3836}" presName="rootText3" presStyleLbl="asst1" presStyleIdx="0" presStyleCnt="1">
        <dgm:presLayoutVars>
          <dgm:chPref val="3"/>
        </dgm:presLayoutVars>
      </dgm:prSet>
      <dgm:spPr/>
    </dgm:pt>
    <dgm:pt modelId="{072AB7D5-AD3A-452D-917D-E230E53C7663}" type="pres">
      <dgm:prSet presAssocID="{56782841-312C-4706-97A0-2FEED18C3836}" presName="rootConnector3" presStyleLbl="asst1" presStyleIdx="0" presStyleCnt="1"/>
      <dgm:spPr/>
    </dgm:pt>
    <dgm:pt modelId="{85DF450C-6C1B-4764-9312-0B43846A937D}" type="pres">
      <dgm:prSet presAssocID="{56782841-312C-4706-97A0-2FEED18C3836}" presName="hierChild6" presStyleCnt="0"/>
      <dgm:spPr/>
    </dgm:pt>
    <dgm:pt modelId="{937DB83E-8B44-43FD-970C-A3EC2B445504}" type="pres">
      <dgm:prSet presAssocID="{56782841-312C-4706-97A0-2FEED18C3836}" presName="hierChild7" presStyleCnt="0"/>
      <dgm:spPr/>
    </dgm:pt>
  </dgm:ptLst>
  <dgm:cxnLst>
    <dgm:cxn modelId="{2FD72005-4801-4E06-84BF-6CA3C742B361}" type="presOf" srcId="{3F482C2A-1905-44BB-8DF7-46819E8D44F8}" destId="{139F23EF-B7CD-4820-8812-6B665FBA012E}" srcOrd="0" destOrd="0" presId="urn:microsoft.com/office/officeart/2005/8/layout/orgChart1"/>
    <dgm:cxn modelId="{7761D211-08C8-48C7-93B0-DAC763A82105}" type="presOf" srcId="{BB114DFC-DBA4-41D7-A068-ECC01194D4AE}" destId="{C3E8ECAB-BC69-4D30-BE7E-6A84C8D4C616}" srcOrd="0" destOrd="0" presId="urn:microsoft.com/office/officeart/2005/8/layout/orgChart1"/>
    <dgm:cxn modelId="{EB2B5A14-29EF-487E-B82B-70A23D93D5F6}" type="presOf" srcId="{D8B4A387-6DA5-42B2-8696-9DEF79DE074E}" destId="{966E02B0-53D9-4C0D-8379-F5A1267544F1}" srcOrd="0" destOrd="0" presId="urn:microsoft.com/office/officeart/2005/8/layout/orgChart1"/>
    <dgm:cxn modelId="{9EC11C29-E688-4745-8502-93ACF16107A1}" type="presOf" srcId="{D5CEFF3A-05B4-40EA-9C1A-2E29FDFF5217}" destId="{1C56A7C9-D3DC-4538-92C2-154083D42EF2}" srcOrd="1" destOrd="0" presId="urn:microsoft.com/office/officeart/2005/8/layout/orgChart1"/>
    <dgm:cxn modelId="{44D5562E-FC00-4AA0-B75C-E48F929C1A3B}" type="presOf" srcId="{56782841-312C-4706-97A0-2FEED18C3836}" destId="{072AB7D5-AD3A-452D-917D-E230E53C7663}" srcOrd="1" destOrd="0" presId="urn:microsoft.com/office/officeart/2005/8/layout/orgChart1"/>
    <dgm:cxn modelId="{BB19AC35-E775-46DC-A4BA-2717F93730C4}" srcId="{8ADF96CF-A276-400B-AC2F-37319507894C}" destId="{D5CEFF3A-05B4-40EA-9C1A-2E29FDFF5217}" srcOrd="4" destOrd="0" parTransId="{9689459C-A992-4727-95F0-E034CB9AB89D}" sibTransId="{DF2D4C99-2EED-4B96-97ED-0D4B80DB53FE}"/>
    <dgm:cxn modelId="{B074E461-546E-45BB-A287-765EE2EFE5C7}" type="presOf" srcId="{CD7807D9-5156-4508-9DAD-B4FB5E5863AE}" destId="{73E6D00F-8CB1-4790-B739-248360845893}" srcOrd="1" destOrd="0" presId="urn:microsoft.com/office/officeart/2005/8/layout/orgChart1"/>
    <dgm:cxn modelId="{15B3C544-B71D-4CB1-BB65-C35B32D992D3}" type="presOf" srcId="{A59E91FB-F45A-4ADD-84F5-3F165AE8B7BD}" destId="{F5ABF458-8EE7-40A6-8A81-7BB543757548}" srcOrd="0" destOrd="0" presId="urn:microsoft.com/office/officeart/2005/8/layout/orgChart1"/>
    <dgm:cxn modelId="{38391966-EA26-4749-A637-9790CA2031B9}" srcId="{8ADF96CF-A276-400B-AC2F-37319507894C}" destId="{56782841-312C-4706-97A0-2FEED18C3836}" srcOrd="0" destOrd="0" parTransId="{D8B4A387-6DA5-42B2-8696-9DEF79DE074E}" sibTransId="{AC4F58FE-2580-4031-8969-9308A9C0C552}"/>
    <dgm:cxn modelId="{DCAE3446-F265-46B7-9C14-9B763C6C7A05}" type="presOf" srcId="{CD7807D9-5156-4508-9DAD-B4FB5E5863AE}" destId="{7C9883C4-0394-466A-B577-DEA335784741}" srcOrd="0" destOrd="0" presId="urn:microsoft.com/office/officeart/2005/8/layout/orgChart1"/>
    <dgm:cxn modelId="{2E9EF268-06D4-491C-AFB0-3C26B8B3B11D}" srcId="{3F482C2A-1905-44BB-8DF7-46819E8D44F8}" destId="{8ADF96CF-A276-400B-AC2F-37319507894C}" srcOrd="0" destOrd="0" parTransId="{206D026F-DBD4-47CF-96B0-252798A3A12C}" sibTransId="{A730A408-BD0C-490F-8624-FCA9526D6A1A}"/>
    <dgm:cxn modelId="{30F98A4B-A989-4297-A375-9DA189D1AE2F}" type="presOf" srcId="{C33AC0FB-3E7A-4FEC-9492-4AF5E066B2AE}" destId="{3C32934A-A13F-4B80-8EFC-8C923EB52058}" srcOrd="0" destOrd="0" presId="urn:microsoft.com/office/officeart/2005/8/layout/orgChart1"/>
    <dgm:cxn modelId="{28A66B6C-1F95-4406-ADA7-0B052D85D2D1}" srcId="{8ADF96CF-A276-400B-AC2F-37319507894C}" destId="{FCD06E7F-A6DE-454C-A8B1-82A165EF128E}" srcOrd="1" destOrd="0" parTransId="{39A1E3F9-05FA-4B25-BDA9-C4535DC5AC86}" sibTransId="{14A470FD-2391-426F-95E3-61476AA5E8FD}"/>
    <dgm:cxn modelId="{47C8914C-300C-4CFF-BE31-BB31A3294BBC}" srcId="{D66C1B86-C475-4050-ABB0-932C4627CA1B}" destId="{CD7807D9-5156-4508-9DAD-B4FB5E5863AE}" srcOrd="0" destOrd="0" parTransId="{782750A8-C8B7-411C-9DFB-885F1550F1EC}" sibTransId="{411FCB75-5DC6-4CAC-9F09-95E8AC69E26F}"/>
    <dgm:cxn modelId="{6A9D236F-0988-413F-981F-10178D8BB66A}" type="presOf" srcId="{B86574A5-A806-4E99-A6CC-304101AA99F1}" destId="{BF7D4ACB-3D23-448D-B6BF-594431B4DC11}" srcOrd="0" destOrd="0" presId="urn:microsoft.com/office/officeart/2005/8/layout/orgChart1"/>
    <dgm:cxn modelId="{6DC5F04F-80A0-495C-A1CE-D756E805A9BB}" type="presOf" srcId="{7BE5465B-3D24-4D79-90FC-C619A2F67934}" destId="{298D1793-8D33-4E39-A82D-4E185CFF7C55}" srcOrd="0" destOrd="0" presId="urn:microsoft.com/office/officeart/2005/8/layout/orgChart1"/>
    <dgm:cxn modelId="{A8D51E70-D011-4E9C-9B91-CA76C5183BDC}" type="presOf" srcId="{D66C1B86-C475-4050-ABB0-932C4627CA1B}" destId="{36C865C2-D265-4802-95B0-FFD82A58F6D0}" srcOrd="0" destOrd="0" presId="urn:microsoft.com/office/officeart/2005/8/layout/orgChart1"/>
    <dgm:cxn modelId="{358CC851-D6B3-4512-B2C0-F81BC1A59E54}" srcId="{8ADF96CF-A276-400B-AC2F-37319507894C}" destId="{D66C1B86-C475-4050-ABB0-932C4627CA1B}" srcOrd="2" destOrd="0" parTransId="{C33AC0FB-3E7A-4FEC-9492-4AF5E066B2AE}" sibTransId="{9E94EEFB-830F-4C2D-B42B-AD767940B26D}"/>
    <dgm:cxn modelId="{10D05952-9A3A-480A-987C-2E5D71D3B172}" type="presOf" srcId="{B340FF4D-CA93-4F71-8CCC-DBCFE243C1F7}" destId="{2FBD9D32-C8D5-4DB0-A5A5-A5A8848C7404}" srcOrd="0" destOrd="0" presId="urn:microsoft.com/office/officeart/2005/8/layout/orgChart1"/>
    <dgm:cxn modelId="{06ECAA52-A6F8-4825-A6F5-183596689592}" type="presOf" srcId="{A59E91FB-F45A-4ADD-84F5-3F165AE8B7BD}" destId="{C7EB7974-4F92-43C9-BD4F-B5E38A87A457}" srcOrd="1" destOrd="0" presId="urn:microsoft.com/office/officeart/2005/8/layout/orgChart1"/>
    <dgm:cxn modelId="{898C8D54-253D-48B6-8AB7-A32DDEE8DF5F}" type="presOf" srcId="{782750A8-C8B7-411C-9DFB-885F1550F1EC}" destId="{E5610036-A8EE-46B7-A2B6-24A9A23D65F6}" srcOrd="0" destOrd="0" presId="urn:microsoft.com/office/officeart/2005/8/layout/orgChart1"/>
    <dgm:cxn modelId="{C75D9456-C8FA-4CD2-BE12-9E55E35A9303}" type="presOf" srcId="{7BE5465B-3D24-4D79-90FC-C619A2F67934}" destId="{BD6E198F-B6A8-4B31-82CB-D9D6103DF7E6}" srcOrd="1" destOrd="0" presId="urn:microsoft.com/office/officeart/2005/8/layout/orgChart1"/>
    <dgm:cxn modelId="{F910AA5A-1E57-4CA4-97B1-50562031F25E}" type="presOf" srcId="{9689459C-A992-4727-95F0-E034CB9AB89D}" destId="{740DDCEE-8C3C-42C2-9F64-4328EA191CE5}" srcOrd="0" destOrd="0" presId="urn:microsoft.com/office/officeart/2005/8/layout/orgChart1"/>
    <dgm:cxn modelId="{6314617D-9955-4777-875D-7E5DF4ED2D4B}" type="presOf" srcId="{D046F881-D218-4C32-83A8-3DFD856BA2DD}" destId="{9CFA1F39-F285-4C53-9B88-C304A4B63CED}" srcOrd="0" destOrd="0" presId="urn:microsoft.com/office/officeart/2005/8/layout/orgChart1"/>
    <dgm:cxn modelId="{9C31E884-A68A-44E0-9461-EA0F6D8AF07A}" type="presOf" srcId="{8ADF96CF-A276-400B-AC2F-37319507894C}" destId="{7AC9E8AD-FD2D-43B3-A4FF-78840935167C}" srcOrd="0" destOrd="0" presId="urn:microsoft.com/office/officeart/2005/8/layout/orgChart1"/>
    <dgm:cxn modelId="{F13BE890-C991-415C-8E31-83BF1713792D}" type="presOf" srcId="{56782841-312C-4706-97A0-2FEED18C3836}" destId="{9D067536-C20C-4A5C-B2D9-30F85930A06C}" srcOrd="0" destOrd="0" presId="urn:microsoft.com/office/officeart/2005/8/layout/orgChart1"/>
    <dgm:cxn modelId="{12BA4392-6754-4465-80AE-2A3730DDE745}" srcId="{8ADF96CF-A276-400B-AC2F-37319507894C}" destId="{1069F202-0008-4230-A96F-7750A2D994AA}" srcOrd="3" destOrd="0" parTransId="{B340FF4D-CA93-4F71-8CCC-DBCFE243C1F7}" sibTransId="{213A853E-C3C5-4395-AADE-54BB3C7ABE3F}"/>
    <dgm:cxn modelId="{3BE96F9A-F886-4F5B-8C7D-E380F7761903}" srcId="{FCD06E7F-A6DE-454C-A8B1-82A165EF128E}" destId="{7BE5465B-3D24-4D79-90FC-C619A2F67934}" srcOrd="0" destOrd="0" parTransId="{B86574A5-A806-4E99-A6CC-304101AA99F1}" sibTransId="{08F1C7B2-FA9F-44A4-ADB7-686E8FAC86E5}"/>
    <dgm:cxn modelId="{F75F30A0-4368-4C6E-A719-23279FF6EC66}" type="presOf" srcId="{D66C1B86-C475-4050-ABB0-932C4627CA1B}" destId="{624D7B66-C186-45A6-AF25-A9AA97E65BF6}" srcOrd="1" destOrd="0" presId="urn:microsoft.com/office/officeart/2005/8/layout/orgChart1"/>
    <dgm:cxn modelId="{FB4168A8-24C0-445D-8C06-B3C847F7D227}" type="presOf" srcId="{1054F2FD-04C5-4677-9A0D-AC5A44041F9A}" destId="{273CE5BE-B9CA-489E-8BA2-475F5C1F7CB0}" srcOrd="0" destOrd="0" presId="urn:microsoft.com/office/officeart/2005/8/layout/orgChart1"/>
    <dgm:cxn modelId="{DD8718AB-3595-4E08-8400-FCD0599D5313}" type="presOf" srcId="{FCD06E7F-A6DE-454C-A8B1-82A165EF128E}" destId="{3E7FCC09-2F4A-459D-BB57-AFD8EFDB2F35}" srcOrd="1" destOrd="0" presId="urn:microsoft.com/office/officeart/2005/8/layout/orgChart1"/>
    <dgm:cxn modelId="{FDA709B4-E7B6-47A4-A991-885CB9C252C2}" type="presOf" srcId="{39A1E3F9-05FA-4B25-BDA9-C4535DC5AC86}" destId="{CEFE4E2F-8E0F-4EF4-B74E-D71ECB4C7F12}" srcOrd="0" destOrd="0" presId="urn:microsoft.com/office/officeart/2005/8/layout/orgChart1"/>
    <dgm:cxn modelId="{91CFCDCB-E740-4B78-BF79-703BB1ED28C6}" srcId="{1069F202-0008-4230-A96F-7750A2D994AA}" destId="{A59E91FB-F45A-4ADD-84F5-3F165AE8B7BD}" srcOrd="0" destOrd="0" parTransId="{D046F881-D218-4C32-83A8-3DFD856BA2DD}" sibTransId="{43B9B6CB-3D65-4E73-AF8D-3E50ADE54E36}"/>
    <dgm:cxn modelId="{200232D5-B5C4-402A-9487-E2C66BE6F93A}" type="presOf" srcId="{FCD06E7F-A6DE-454C-A8B1-82A165EF128E}" destId="{EBB70767-0806-45D1-8224-B3AB2FB990BA}" srcOrd="0" destOrd="0" presId="urn:microsoft.com/office/officeart/2005/8/layout/orgChart1"/>
    <dgm:cxn modelId="{01CEA9DD-2CB6-437C-9218-293D22859562}" type="presOf" srcId="{8ADF96CF-A276-400B-AC2F-37319507894C}" destId="{6133089D-330E-48B2-AD78-ABD6BDD847B1}" srcOrd="1" destOrd="0" presId="urn:microsoft.com/office/officeart/2005/8/layout/orgChart1"/>
    <dgm:cxn modelId="{CAB429ED-FB32-4C25-9450-5545545BCD83}" srcId="{D5CEFF3A-05B4-40EA-9C1A-2E29FDFF5217}" destId="{1054F2FD-04C5-4677-9A0D-AC5A44041F9A}" srcOrd="0" destOrd="0" parTransId="{BB114DFC-DBA4-41D7-A068-ECC01194D4AE}" sibTransId="{F30A06B5-2BDA-4900-8E39-2DBF25EDE88D}"/>
    <dgm:cxn modelId="{2C44C9ED-E391-44E8-A4CF-EC45771563FA}" type="presOf" srcId="{1069F202-0008-4230-A96F-7750A2D994AA}" destId="{6F25F9C0-0B7E-4C8B-98F1-FBB7276F4B76}" srcOrd="0" destOrd="0" presId="urn:microsoft.com/office/officeart/2005/8/layout/orgChart1"/>
    <dgm:cxn modelId="{0F95F4EF-78A2-46A6-B205-9A7D0C888497}" type="presOf" srcId="{D5CEFF3A-05B4-40EA-9C1A-2E29FDFF5217}" destId="{5570B915-5EB5-4C69-98D4-AB576F441A6C}" srcOrd="0" destOrd="0" presId="urn:microsoft.com/office/officeart/2005/8/layout/orgChart1"/>
    <dgm:cxn modelId="{E7D4B6F5-D699-41B7-8DDD-AFC3D87FF115}" type="presOf" srcId="{1054F2FD-04C5-4677-9A0D-AC5A44041F9A}" destId="{8530F05C-1180-44F6-A56C-3E5B32A78038}" srcOrd="1" destOrd="0" presId="urn:microsoft.com/office/officeart/2005/8/layout/orgChart1"/>
    <dgm:cxn modelId="{C74AD1F6-F3CC-4029-8751-43CFF7E40D37}" type="presOf" srcId="{1069F202-0008-4230-A96F-7750A2D994AA}" destId="{75A36614-250C-4E2B-B93A-AF1F569BB84D}" srcOrd="1" destOrd="0" presId="urn:microsoft.com/office/officeart/2005/8/layout/orgChart1"/>
    <dgm:cxn modelId="{D06FBBAE-925A-4F5E-8ABC-D470E8D34A0E}" type="presParOf" srcId="{139F23EF-B7CD-4820-8812-6B665FBA012E}" destId="{457E9452-8749-4E4C-A8BB-652CC2E11333}" srcOrd="0" destOrd="0" presId="urn:microsoft.com/office/officeart/2005/8/layout/orgChart1"/>
    <dgm:cxn modelId="{4E206544-B8F0-440F-A3C9-148B2D759875}" type="presParOf" srcId="{457E9452-8749-4E4C-A8BB-652CC2E11333}" destId="{3D5D5496-D579-4CAF-9DDC-5FC73B17B0F6}" srcOrd="0" destOrd="0" presId="urn:microsoft.com/office/officeart/2005/8/layout/orgChart1"/>
    <dgm:cxn modelId="{046F44EE-4A50-4ECB-BE0D-437AA0DA0B3F}" type="presParOf" srcId="{3D5D5496-D579-4CAF-9DDC-5FC73B17B0F6}" destId="{7AC9E8AD-FD2D-43B3-A4FF-78840935167C}" srcOrd="0" destOrd="0" presId="urn:microsoft.com/office/officeart/2005/8/layout/orgChart1"/>
    <dgm:cxn modelId="{120A7440-5B7F-4984-88A7-4A9FBD144AE9}" type="presParOf" srcId="{3D5D5496-D579-4CAF-9DDC-5FC73B17B0F6}" destId="{6133089D-330E-48B2-AD78-ABD6BDD847B1}" srcOrd="1" destOrd="0" presId="urn:microsoft.com/office/officeart/2005/8/layout/orgChart1"/>
    <dgm:cxn modelId="{5155F37A-7DFD-43C1-98FC-A64C79AA2E5A}" type="presParOf" srcId="{457E9452-8749-4E4C-A8BB-652CC2E11333}" destId="{1156CBFA-D623-435E-A8A9-04913BB71F60}" srcOrd="1" destOrd="0" presId="urn:microsoft.com/office/officeart/2005/8/layout/orgChart1"/>
    <dgm:cxn modelId="{512B7E48-CF97-439C-8B15-3CE28E1001CC}" type="presParOf" srcId="{1156CBFA-D623-435E-A8A9-04913BB71F60}" destId="{CEFE4E2F-8E0F-4EF4-B74E-D71ECB4C7F12}" srcOrd="0" destOrd="0" presId="urn:microsoft.com/office/officeart/2005/8/layout/orgChart1"/>
    <dgm:cxn modelId="{2C64CB79-A404-46CB-81CA-C83AA78AE6A5}" type="presParOf" srcId="{1156CBFA-D623-435E-A8A9-04913BB71F60}" destId="{5B546BFF-B240-4B65-B5EF-D6B0DD197325}" srcOrd="1" destOrd="0" presId="urn:microsoft.com/office/officeart/2005/8/layout/orgChart1"/>
    <dgm:cxn modelId="{40544481-83BE-418C-8CBF-B127EDAF45EC}" type="presParOf" srcId="{5B546BFF-B240-4B65-B5EF-D6B0DD197325}" destId="{94B500C5-31E7-4E02-8899-DFA76550181F}" srcOrd="0" destOrd="0" presId="urn:microsoft.com/office/officeart/2005/8/layout/orgChart1"/>
    <dgm:cxn modelId="{1D2AB911-74B0-429F-90AF-3E01ECB34D7F}" type="presParOf" srcId="{94B500C5-31E7-4E02-8899-DFA76550181F}" destId="{EBB70767-0806-45D1-8224-B3AB2FB990BA}" srcOrd="0" destOrd="0" presId="urn:microsoft.com/office/officeart/2005/8/layout/orgChart1"/>
    <dgm:cxn modelId="{703F9C94-05E9-4254-8EFC-C55D275FA972}" type="presParOf" srcId="{94B500C5-31E7-4E02-8899-DFA76550181F}" destId="{3E7FCC09-2F4A-459D-BB57-AFD8EFDB2F35}" srcOrd="1" destOrd="0" presId="urn:microsoft.com/office/officeart/2005/8/layout/orgChart1"/>
    <dgm:cxn modelId="{19CD69CA-07D2-4A96-AAC1-CF8C1A7D61A4}" type="presParOf" srcId="{5B546BFF-B240-4B65-B5EF-D6B0DD197325}" destId="{22F0C5E2-E68B-4932-AF1F-77C62653595C}" srcOrd="1" destOrd="0" presId="urn:microsoft.com/office/officeart/2005/8/layout/orgChart1"/>
    <dgm:cxn modelId="{A928BB37-4348-4496-A286-90AD147595E3}" type="presParOf" srcId="{22F0C5E2-E68B-4932-AF1F-77C62653595C}" destId="{BF7D4ACB-3D23-448D-B6BF-594431B4DC11}" srcOrd="0" destOrd="0" presId="urn:microsoft.com/office/officeart/2005/8/layout/orgChart1"/>
    <dgm:cxn modelId="{A4AE7456-309D-4F4C-AE95-1698D4643BC4}" type="presParOf" srcId="{22F0C5E2-E68B-4932-AF1F-77C62653595C}" destId="{8E4D0182-3A7E-4ADA-AD77-116881538E53}" srcOrd="1" destOrd="0" presId="urn:microsoft.com/office/officeart/2005/8/layout/orgChart1"/>
    <dgm:cxn modelId="{2081F114-114F-47B3-97DC-618434D7FB5E}" type="presParOf" srcId="{8E4D0182-3A7E-4ADA-AD77-116881538E53}" destId="{588A64B7-6617-4BA1-96B5-26F42365EF30}" srcOrd="0" destOrd="0" presId="urn:microsoft.com/office/officeart/2005/8/layout/orgChart1"/>
    <dgm:cxn modelId="{1AF78C0A-0813-44A4-A4EA-F5BD076F89E7}" type="presParOf" srcId="{588A64B7-6617-4BA1-96B5-26F42365EF30}" destId="{298D1793-8D33-4E39-A82D-4E185CFF7C55}" srcOrd="0" destOrd="0" presId="urn:microsoft.com/office/officeart/2005/8/layout/orgChart1"/>
    <dgm:cxn modelId="{C4A5C8FF-C2DB-419D-9B18-524A54DF7DC8}" type="presParOf" srcId="{588A64B7-6617-4BA1-96B5-26F42365EF30}" destId="{BD6E198F-B6A8-4B31-82CB-D9D6103DF7E6}" srcOrd="1" destOrd="0" presId="urn:microsoft.com/office/officeart/2005/8/layout/orgChart1"/>
    <dgm:cxn modelId="{A4D152AF-35A4-490A-A506-0A6EDDF4371E}" type="presParOf" srcId="{8E4D0182-3A7E-4ADA-AD77-116881538E53}" destId="{41999AA6-C824-49C3-B34C-81D37550275C}" srcOrd="1" destOrd="0" presId="urn:microsoft.com/office/officeart/2005/8/layout/orgChart1"/>
    <dgm:cxn modelId="{66C23DA7-871F-4FCD-91C8-624084ACEC20}" type="presParOf" srcId="{8E4D0182-3A7E-4ADA-AD77-116881538E53}" destId="{23090807-3694-46EC-9547-205C03A5E6F9}" srcOrd="2" destOrd="0" presId="urn:microsoft.com/office/officeart/2005/8/layout/orgChart1"/>
    <dgm:cxn modelId="{C2278F3B-E5F2-494E-A719-9D22FB3F7AEB}" type="presParOf" srcId="{5B546BFF-B240-4B65-B5EF-D6B0DD197325}" destId="{A480C78F-F18A-4822-A596-9AC7F557F868}" srcOrd="2" destOrd="0" presId="urn:microsoft.com/office/officeart/2005/8/layout/orgChart1"/>
    <dgm:cxn modelId="{A91D37F4-77FA-4410-820B-6049B6435FF2}" type="presParOf" srcId="{1156CBFA-D623-435E-A8A9-04913BB71F60}" destId="{3C32934A-A13F-4B80-8EFC-8C923EB52058}" srcOrd="2" destOrd="0" presId="urn:microsoft.com/office/officeart/2005/8/layout/orgChart1"/>
    <dgm:cxn modelId="{FF7360D6-9BCD-4D64-8EB7-A99649852B2F}" type="presParOf" srcId="{1156CBFA-D623-435E-A8A9-04913BB71F60}" destId="{1BFB8F45-A0FE-4C51-BD68-A02F6F74782E}" srcOrd="3" destOrd="0" presId="urn:microsoft.com/office/officeart/2005/8/layout/orgChart1"/>
    <dgm:cxn modelId="{9FCE4F39-7F00-4C58-9D0A-A64610717619}" type="presParOf" srcId="{1BFB8F45-A0FE-4C51-BD68-A02F6F74782E}" destId="{3DCEF3CB-E5ED-4450-8AD8-940BDF93BBCF}" srcOrd="0" destOrd="0" presId="urn:microsoft.com/office/officeart/2005/8/layout/orgChart1"/>
    <dgm:cxn modelId="{9EA760AF-6092-4EB9-9920-E73AB9AA6376}" type="presParOf" srcId="{3DCEF3CB-E5ED-4450-8AD8-940BDF93BBCF}" destId="{36C865C2-D265-4802-95B0-FFD82A58F6D0}" srcOrd="0" destOrd="0" presId="urn:microsoft.com/office/officeart/2005/8/layout/orgChart1"/>
    <dgm:cxn modelId="{EB0B19DD-DF80-46B1-86FD-E5378A6E6CD4}" type="presParOf" srcId="{3DCEF3CB-E5ED-4450-8AD8-940BDF93BBCF}" destId="{624D7B66-C186-45A6-AF25-A9AA97E65BF6}" srcOrd="1" destOrd="0" presId="urn:microsoft.com/office/officeart/2005/8/layout/orgChart1"/>
    <dgm:cxn modelId="{433C1D43-BCBB-4165-83B8-0CF6836016D2}" type="presParOf" srcId="{1BFB8F45-A0FE-4C51-BD68-A02F6F74782E}" destId="{795F5116-8198-4931-992D-C7D4FF7EBE0B}" srcOrd="1" destOrd="0" presId="urn:microsoft.com/office/officeart/2005/8/layout/orgChart1"/>
    <dgm:cxn modelId="{C50FA63D-9F08-46BB-BD77-E351862C6173}" type="presParOf" srcId="{795F5116-8198-4931-992D-C7D4FF7EBE0B}" destId="{E5610036-A8EE-46B7-A2B6-24A9A23D65F6}" srcOrd="0" destOrd="0" presId="urn:microsoft.com/office/officeart/2005/8/layout/orgChart1"/>
    <dgm:cxn modelId="{71BFD168-8EA9-43A8-93D9-84467327CA3B}" type="presParOf" srcId="{795F5116-8198-4931-992D-C7D4FF7EBE0B}" destId="{FF9472A0-446B-429C-94DC-C1B42F5A428B}" srcOrd="1" destOrd="0" presId="urn:microsoft.com/office/officeart/2005/8/layout/orgChart1"/>
    <dgm:cxn modelId="{86CA1FB1-CF01-427B-B556-FBF72C0B43D6}" type="presParOf" srcId="{FF9472A0-446B-429C-94DC-C1B42F5A428B}" destId="{D7E70511-C5E3-4C62-A953-F07C8877FC0B}" srcOrd="0" destOrd="0" presId="urn:microsoft.com/office/officeart/2005/8/layout/orgChart1"/>
    <dgm:cxn modelId="{A486F65B-15B5-4CAC-AAE8-F7A2B2F1FE14}" type="presParOf" srcId="{D7E70511-C5E3-4C62-A953-F07C8877FC0B}" destId="{7C9883C4-0394-466A-B577-DEA335784741}" srcOrd="0" destOrd="0" presId="urn:microsoft.com/office/officeart/2005/8/layout/orgChart1"/>
    <dgm:cxn modelId="{39FB42FF-C939-4DDC-B147-EF9FAABBA916}" type="presParOf" srcId="{D7E70511-C5E3-4C62-A953-F07C8877FC0B}" destId="{73E6D00F-8CB1-4790-B739-248360845893}" srcOrd="1" destOrd="0" presId="urn:microsoft.com/office/officeart/2005/8/layout/orgChart1"/>
    <dgm:cxn modelId="{874270C9-50E8-4767-AF5F-42EBD8C9BC12}" type="presParOf" srcId="{FF9472A0-446B-429C-94DC-C1B42F5A428B}" destId="{205310B2-7815-4734-850B-19A958C2A5FD}" srcOrd="1" destOrd="0" presId="urn:microsoft.com/office/officeart/2005/8/layout/orgChart1"/>
    <dgm:cxn modelId="{B104D44C-39EB-4274-AA31-84F410978D9C}" type="presParOf" srcId="{FF9472A0-446B-429C-94DC-C1B42F5A428B}" destId="{BBB486FD-98C4-45D1-A67F-3779EC95EFAF}" srcOrd="2" destOrd="0" presId="urn:microsoft.com/office/officeart/2005/8/layout/orgChart1"/>
    <dgm:cxn modelId="{38D6488C-B561-4A0F-AE51-5CDD219BD7ED}" type="presParOf" srcId="{1BFB8F45-A0FE-4C51-BD68-A02F6F74782E}" destId="{36055910-9234-4769-9CF0-98EBC448054B}" srcOrd="2" destOrd="0" presId="urn:microsoft.com/office/officeart/2005/8/layout/orgChart1"/>
    <dgm:cxn modelId="{2AF2F7EB-76A2-408A-829F-C9BC628892C3}" type="presParOf" srcId="{1156CBFA-D623-435E-A8A9-04913BB71F60}" destId="{2FBD9D32-C8D5-4DB0-A5A5-A5A8848C7404}" srcOrd="4" destOrd="0" presId="urn:microsoft.com/office/officeart/2005/8/layout/orgChart1"/>
    <dgm:cxn modelId="{0656FE58-0D77-4AF4-BCC2-C06FFEF3976A}" type="presParOf" srcId="{1156CBFA-D623-435E-A8A9-04913BB71F60}" destId="{D3D1D501-5583-42AF-81A3-E2323EFAB835}" srcOrd="5" destOrd="0" presId="urn:microsoft.com/office/officeart/2005/8/layout/orgChart1"/>
    <dgm:cxn modelId="{2489BAE5-8E14-4F65-92C7-585DCBA6EBF3}" type="presParOf" srcId="{D3D1D501-5583-42AF-81A3-E2323EFAB835}" destId="{4FE127E1-AC57-4201-BF0E-E01E6863B32B}" srcOrd="0" destOrd="0" presId="urn:microsoft.com/office/officeart/2005/8/layout/orgChart1"/>
    <dgm:cxn modelId="{DA0AC23C-3D78-47AA-895E-2B04927AA053}" type="presParOf" srcId="{4FE127E1-AC57-4201-BF0E-E01E6863B32B}" destId="{6F25F9C0-0B7E-4C8B-98F1-FBB7276F4B76}" srcOrd="0" destOrd="0" presId="urn:microsoft.com/office/officeart/2005/8/layout/orgChart1"/>
    <dgm:cxn modelId="{BC07986E-77B8-43DD-825E-DB5674D56B9F}" type="presParOf" srcId="{4FE127E1-AC57-4201-BF0E-E01E6863B32B}" destId="{75A36614-250C-4E2B-B93A-AF1F569BB84D}" srcOrd="1" destOrd="0" presId="urn:microsoft.com/office/officeart/2005/8/layout/orgChart1"/>
    <dgm:cxn modelId="{510EA4B1-3ADB-4C97-9F50-6800B7104B43}" type="presParOf" srcId="{D3D1D501-5583-42AF-81A3-E2323EFAB835}" destId="{8F54CD36-1791-4C90-9145-B9A81FDD43DD}" srcOrd="1" destOrd="0" presId="urn:microsoft.com/office/officeart/2005/8/layout/orgChart1"/>
    <dgm:cxn modelId="{DD847B66-BFE7-42C8-A752-94F99EDBA1B7}" type="presParOf" srcId="{8F54CD36-1791-4C90-9145-B9A81FDD43DD}" destId="{9CFA1F39-F285-4C53-9B88-C304A4B63CED}" srcOrd="0" destOrd="0" presId="urn:microsoft.com/office/officeart/2005/8/layout/orgChart1"/>
    <dgm:cxn modelId="{543CBBA3-2DCB-4A4B-8E62-0D763F998F57}" type="presParOf" srcId="{8F54CD36-1791-4C90-9145-B9A81FDD43DD}" destId="{53316DBA-81A2-4676-BBD6-ED0D80281A45}" srcOrd="1" destOrd="0" presId="urn:microsoft.com/office/officeart/2005/8/layout/orgChart1"/>
    <dgm:cxn modelId="{5CD941E0-0371-494E-AF03-0803244B66EF}" type="presParOf" srcId="{53316DBA-81A2-4676-BBD6-ED0D80281A45}" destId="{B486C577-D2B4-4A51-B364-F3DDF529127E}" srcOrd="0" destOrd="0" presId="urn:microsoft.com/office/officeart/2005/8/layout/orgChart1"/>
    <dgm:cxn modelId="{8554AA9C-19E8-416A-B61B-5CBEEF4DA159}" type="presParOf" srcId="{B486C577-D2B4-4A51-B364-F3DDF529127E}" destId="{F5ABF458-8EE7-40A6-8A81-7BB543757548}" srcOrd="0" destOrd="0" presId="urn:microsoft.com/office/officeart/2005/8/layout/orgChart1"/>
    <dgm:cxn modelId="{EE8A2D2F-E5E1-4716-B75F-840AF09B5B70}" type="presParOf" srcId="{B486C577-D2B4-4A51-B364-F3DDF529127E}" destId="{C7EB7974-4F92-43C9-BD4F-B5E38A87A457}" srcOrd="1" destOrd="0" presId="urn:microsoft.com/office/officeart/2005/8/layout/orgChart1"/>
    <dgm:cxn modelId="{B686B780-033C-47D0-BC41-D171AB51ED57}" type="presParOf" srcId="{53316DBA-81A2-4676-BBD6-ED0D80281A45}" destId="{F821BF6E-E382-4D65-BDED-C841668D462C}" srcOrd="1" destOrd="0" presId="urn:microsoft.com/office/officeart/2005/8/layout/orgChart1"/>
    <dgm:cxn modelId="{3E59610D-08B6-4460-9A85-2851FF0C8F85}" type="presParOf" srcId="{53316DBA-81A2-4676-BBD6-ED0D80281A45}" destId="{C1478633-E339-4234-A3F5-E0F3DB1101F9}" srcOrd="2" destOrd="0" presId="urn:microsoft.com/office/officeart/2005/8/layout/orgChart1"/>
    <dgm:cxn modelId="{8D2C2935-E662-4FCC-A666-0DB1B1581B55}" type="presParOf" srcId="{D3D1D501-5583-42AF-81A3-E2323EFAB835}" destId="{2EB51404-38CC-45E2-89AB-090F3170C2CB}" srcOrd="2" destOrd="0" presId="urn:microsoft.com/office/officeart/2005/8/layout/orgChart1"/>
    <dgm:cxn modelId="{AD24B499-7B76-46DA-9A60-08DE2391D8EB}" type="presParOf" srcId="{1156CBFA-D623-435E-A8A9-04913BB71F60}" destId="{740DDCEE-8C3C-42C2-9F64-4328EA191CE5}" srcOrd="6" destOrd="0" presId="urn:microsoft.com/office/officeart/2005/8/layout/orgChart1"/>
    <dgm:cxn modelId="{431E2D5D-C12B-4B50-B566-4576112782E2}" type="presParOf" srcId="{1156CBFA-D623-435E-A8A9-04913BB71F60}" destId="{0324DE39-3EA4-4A53-A28B-0E53122E7726}" srcOrd="7" destOrd="0" presId="urn:microsoft.com/office/officeart/2005/8/layout/orgChart1"/>
    <dgm:cxn modelId="{BB80DF0D-BBE1-43A8-8361-267D7D506BDB}" type="presParOf" srcId="{0324DE39-3EA4-4A53-A28B-0E53122E7726}" destId="{52CB8912-D0CB-4B58-B3DB-8896E50E44C0}" srcOrd="0" destOrd="0" presId="urn:microsoft.com/office/officeart/2005/8/layout/orgChart1"/>
    <dgm:cxn modelId="{11DC0338-810D-43A2-AC42-8F5E1811ED7C}" type="presParOf" srcId="{52CB8912-D0CB-4B58-B3DB-8896E50E44C0}" destId="{5570B915-5EB5-4C69-98D4-AB576F441A6C}" srcOrd="0" destOrd="0" presId="urn:microsoft.com/office/officeart/2005/8/layout/orgChart1"/>
    <dgm:cxn modelId="{D1EA55CA-2D90-454A-B283-4880A2B961AC}" type="presParOf" srcId="{52CB8912-D0CB-4B58-B3DB-8896E50E44C0}" destId="{1C56A7C9-D3DC-4538-92C2-154083D42EF2}" srcOrd="1" destOrd="0" presId="urn:microsoft.com/office/officeart/2005/8/layout/orgChart1"/>
    <dgm:cxn modelId="{FC234E68-2AE3-44B5-AB2C-A232C6B4FE49}" type="presParOf" srcId="{0324DE39-3EA4-4A53-A28B-0E53122E7726}" destId="{359E4CB0-2ED0-4BEA-BD8A-DB0FFBD4A9B1}" srcOrd="1" destOrd="0" presId="urn:microsoft.com/office/officeart/2005/8/layout/orgChart1"/>
    <dgm:cxn modelId="{77C78CF3-D19C-4EEB-9DED-CAA3B49163F3}" type="presParOf" srcId="{359E4CB0-2ED0-4BEA-BD8A-DB0FFBD4A9B1}" destId="{C3E8ECAB-BC69-4D30-BE7E-6A84C8D4C616}" srcOrd="0" destOrd="0" presId="urn:microsoft.com/office/officeart/2005/8/layout/orgChart1"/>
    <dgm:cxn modelId="{A930A7C4-FAD0-430F-875A-3927E4E05B74}" type="presParOf" srcId="{359E4CB0-2ED0-4BEA-BD8A-DB0FFBD4A9B1}" destId="{C8A878E3-9F05-4B7F-A816-E633F81AC193}" srcOrd="1" destOrd="0" presId="urn:microsoft.com/office/officeart/2005/8/layout/orgChart1"/>
    <dgm:cxn modelId="{31BAA4D5-A52C-42D5-AC5C-5F325AA932DD}" type="presParOf" srcId="{C8A878E3-9F05-4B7F-A816-E633F81AC193}" destId="{4D56BEF2-26AD-422E-BF37-853C4495C1B1}" srcOrd="0" destOrd="0" presId="urn:microsoft.com/office/officeart/2005/8/layout/orgChart1"/>
    <dgm:cxn modelId="{D2B98D1F-32C2-4FC9-A733-6F4DF5C5FC22}" type="presParOf" srcId="{4D56BEF2-26AD-422E-BF37-853C4495C1B1}" destId="{273CE5BE-B9CA-489E-8BA2-475F5C1F7CB0}" srcOrd="0" destOrd="0" presId="urn:microsoft.com/office/officeart/2005/8/layout/orgChart1"/>
    <dgm:cxn modelId="{88731639-7862-4796-8701-C8173E9F965D}" type="presParOf" srcId="{4D56BEF2-26AD-422E-BF37-853C4495C1B1}" destId="{8530F05C-1180-44F6-A56C-3E5B32A78038}" srcOrd="1" destOrd="0" presId="urn:microsoft.com/office/officeart/2005/8/layout/orgChart1"/>
    <dgm:cxn modelId="{29ECB7E0-40A3-4246-8852-774E8885A44D}" type="presParOf" srcId="{C8A878E3-9F05-4B7F-A816-E633F81AC193}" destId="{5B247940-2883-4442-A0AC-7BFF0686B6C5}" srcOrd="1" destOrd="0" presId="urn:microsoft.com/office/officeart/2005/8/layout/orgChart1"/>
    <dgm:cxn modelId="{DE6B7CFE-5C93-4B10-B0EE-35F321210854}" type="presParOf" srcId="{C8A878E3-9F05-4B7F-A816-E633F81AC193}" destId="{6A1E2D34-36C7-49B3-A761-9234E9E05475}" srcOrd="2" destOrd="0" presId="urn:microsoft.com/office/officeart/2005/8/layout/orgChart1"/>
    <dgm:cxn modelId="{B50EA45A-DCC9-4BCD-A9B0-F73C9B39659A}" type="presParOf" srcId="{0324DE39-3EA4-4A53-A28B-0E53122E7726}" destId="{DF69820D-F547-4E4E-B843-B86CF62858A0}" srcOrd="2" destOrd="0" presId="urn:microsoft.com/office/officeart/2005/8/layout/orgChart1"/>
    <dgm:cxn modelId="{A955B624-0731-4EB3-8F76-FC15AFD8C62D}" type="presParOf" srcId="{457E9452-8749-4E4C-A8BB-652CC2E11333}" destId="{68C816E0-78A8-4CE0-B6B8-156A75814019}" srcOrd="2" destOrd="0" presId="urn:microsoft.com/office/officeart/2005/8/layout/orgChart1"/>
    <dgm:cxn modelId="{CE94D0E1-2C45-4E4D-8F70-FB21289F5456}" type="presParOf" srcId="{68C816E0-78A8-4CE0-B6B8-156A75814019}" destId="{966E02B0-53D9-4C0D-8379-F5A1267544F1}" srcOrd="0" destOrd="0" presId="urn:microsoft.com/office/officeart/2005/8/layout/orgChart1"/>
    <dgm:cxn modelId="{82CB46B9-ED8A-486F-9E38-ACC6A025EBD9}" type="presParOf" srcId="{68C816E0-78A8-4CE0-B6B8-156A75814019}" destId="{155D115A-9DD9-4824-BD54-174FAACA0471}" srcOrd="1" destOrd="0" presId="urn:microsoft.com/office/officeart/2005/8/layout/orgChart1"/>
    <dgm:cxn modelId="{12698B33-36ED-49F0-9A5A-0CE30B69982F}" type="presParOf" srcId="{155D115A-9DD9-4824-BD54-174FAACA0471}" destId="{85D1A0CA-A450-4F5F-B198-27BB98ECAB84}" srcOrd="0" destOrd="0" presId="urn:microsoft.com/office/officeart/2005/8/layout/orgChart1"/>
    <dgm:cxn modelId="{D0D93CC4-B787-4781-AA78-896E59582D1F}" type="presParOf" srcId="{85D1A0CA-A450-4F5F-B198-27BB98ECAB84}" destId="{9D067536-C20C-4A5C-B2D9-30F85930A06C}" srcOrd="0" destOrd="0" presId="urn:microsoft.com/office/officeart/2005/8/layout/orgChart1"/>
    <dgm:cxn modelId="{A0605EE7-7403-4898-8BA4-C2953849C4CA}" type="presParOf" srcId="{85D1A0CA-A450-4F5F-B198-27BB98ECAB84}" destId="{072AB7D5-AD3A-452D-917D-E230E53C7663}" srcOrd="1" destOrd="0" presId="urn:microsoft.com/office/officeart/2005/8/layout/orgChart1"/>
    <dgm:cxn modelId="{496774B4-C175-4648-BEA2-D12B24527F94}" type="presParOf" srcId="{155D115A-9DD9-4824-BD54-174FAACA0471}" destId="{85DF450C-6C1B-4764-9312-0B43846A937D}" srcOrd="1" destOrd="0" presId="urn:microsoft.com/office/officeart/2005/8/layout/orgChart1"/>
    <dgm:cxn modelId="{845BA280-FD60-4B7D-AD45-02972381A61E}" type="presParOf" srcId="{155D115A-9DD9-4824-BD54-174FAACA0471}" destId="{937DB83E-8B44-43FD-970C-A3EC2B44550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CD38F3-D998-4079-93B7-5E75D1C51D2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486754-866E-4514-9E9F-B5733E119E5E}">
      <dgm:prSet phldrT="[Text]" custT="1"/>
      <dgm:spPr/>
      <dgm:t>
        <a:bodyPr/>
        <a:lstStyle/>
        <a:p>
          <a:r>
            <a:rPr lang="en-US" sz="1400" dirty="0"/>
            <a:t>HR Director</a:t>
          </a:r>
        </a:p>
      </dgm:t>
    </dgm:pt>
    <dgm:pt modelId="{EB071D5A-A42D-4C4B-ADAA-B0563B763CF9}" type="parTrans" cxnId="{46EDD02C-9558-4476-BFFA-D6B9C12AB905}">
      <dgm:prSet/>
      <dgm:spPr/>
      <dgm:t>
        <a:bodyPr/>
        <a:lstStyle/>
        <a:p>
          <a:endParaRPr lang="en-US"/>
        </a:p>
      </dgm:t>
    </dgm:pt>
    <dgm:pt modelId="{FC01182A-72E5-4CDB-83C7-DF8E1CF083D1}" type="sibTrans" cxnId="{46EDD02C-9558-4476-BFFA-D6B9C12AB905}">
      <dgm:prSet/>
      <dgm:spPr/>
      <dgm:t>
        <a:bodyPr/>
        <a:lstStyle/>
        <a:p>
          <a:endParaRPr lang="en-US"/>
        </a:p>
      </dgm:t>
    </dgm:pt>
    <dgm:pt modelId="{27029398-9B03-425D-B16B-FBF67C2175E0}">
      <dgm:prSet phldrT="[Text]" custT="1"/>
      <dgm:spPr/>
      <dgm:t>
        <a:bodyPr/>
        <a:lstStyle/>
        <a:p>
          <a:r>
            <a:rPr lang="en-US" sz="1400" dirty="0"/>
            <a:t>Assistant HR Director</a:t>
          </a:r>
        </a:p>
      </dgm:t>
    </dgm:pt>
    <dgm:pt modelId="{D877A8A4-0ED3-4FAE-8064-A6EFF58768FA}" type="parTrans" cxnId="{D359A940-1451-4758-BD21-AF4D84043F6E}">
      <dgm:prSet/>
      <dgm:spPr/>
      <dgm:t>
        <a:bodyPr/>
        <a:lstStyle/>
        <a:p>
          <a:endParaRPr lang="en-US"/>
        </a:p>
      </dgm:t>
    </dgm:pt>
    <dgm:pt modelId="{F2806A5A-68CE-4D5E-B38B-382929715046}" type="sibTrans" cxnId="{D359A940-1451-4758-BD21-AF4D84043F6E}">
      <dgm:prSet/>
      <dgm:spPr/>
      <dgm:t>
        <a:bodyPr/>
        <a:lstStyle/>
        <a:p>
          <a:endParaRPr lang="en-US"/>
        </a:p>
      </dgm:t>
    </dgm:pt>
    <dgm:pt modelId="{8BF17A1F-3759-4543-913B-78006BE0B1A8}">
      <dgm:prSet phldrT="[Text]" custT="1"/>
      <dgm:spPr/>
      <dgm:t>
        <a:bodyPr/>
        <a:lstStyle/>
        <a:p>
          <a:r>
            <a:rPr lang="en-US" sz="1400" dirty="0"/>
            <a:t>HR Specialist (2)</a:t>
          </a:r>
        </a:p>
      </dgm:t>
    </dgm:pt>
    <dgm:pt modelId="{71634830-7576-4F04-9275-B2167906B562}" type="parTrans" cxnId="{A6B4700B-0C23-40AD-83C1-D0C069E7C4B6}">
      <dgm:prSet/>
      <dgm:spPr/>
      <dgm:t>
        <a:bodyPr/>
        <a:lstStyle/>
        <a:p>
          <a:endParaRPr lang="en-US"/>
        </a:p>
      </dgm:t>
    </dgm:pt>
    <dgm:pt modelId="{2913EFE0-1171-4EE4-8B15-14299796CA47}" type="sibTrans" cxnId="{A6B4700B-0C23-40AD-83C1-D0C069E7C4B6}">
      <dgm:prSet/>
      <dgm:spPr/>
      <dgm:t>
        <a:bodyPr/>
        <a:lstStyle/>
        <a:p>
          <a:endParaRPr lang="en-US"/>
        </a:p>
      </dgm:t>
    </dgm:pt>
    <dgm:pt modelId="{12F29A13-149D-49B6-97D7-7B7FBA81E25F}">
      <dgm:prSet phldrT="[Text]" custT="1"/>
      <dgm:spPr/>
      <dgm:t>
        <a:bodyPr/>
        <a:lstStyle/>
        <a:p>
          <a:r>
            <a:rPr lang="en-US" sz="1400" dirty="0"/>
            <a:t>Records </a:t>
          </a:r>
          <a:r>
            <a:rPr lang="en-US" sz="1400" dirty="0" err="1"/>
            <a:t>Mgmt</a:t>
          </a:r>
          <a:r>
            <a:rPr lang="en-US" sz="1400" dirty="0"/>
            <a:t> Specialist</a:t>
          </a:r>
        </a:p>
      </dgm:t>
    </dgm:pt>
    <dgm:pt modelId="{118138B3-4DDB-452F-9D2E-EC7FC6C7FDB6}" type="parTrans" cxnId="{F795C68F-222F-4EE9-8FD6-2F38C4BB2433}">
      <dgm:prSet/>
      <dgm:spPr/>
      <dgm:t>
        <a:bodyPr/>
        <a:lstStyle/>
        <a:p>
          <a:endParaRPr lang="en-US"/>
        </a:p>
      </dgm:t>
    </dgm:pt>
    <dgm:pt modelId="{C8469350-9F2D-45C7-A6C7-1EB6BC4F5E40}" type="sibTrans" cxnId="{F795C68F-222F-4EE9-8FD6-2F38C4BB2433}">
      <dgm:prSet/>
      <dgm:spPr/>
      <dgm:t>
        <a:bodyPr/>
        <a:lstStyle/>
        <a:p>
          <a:endParaRPr lang="en-US"/>
        </a:p>
      </dgm:t>
    </dgm:pt>
    <dgm:pt modelId="{F0F144B1-EEE6-423B-8177-8D4DD3D3A600}">
      <dgm:prSet phldrT="[Text]" custT="1"/>
      <dgm:spPr/>
      <dgm:t>
        <a:bodyPr/>
        <a:lstStyle/>
        <a:p>
          <a:r>
            <a:rPr lang="en-US" sz="1400" dirty="0"/>
            <a:t>HR Specialist (1)</a:t>
          </a:r>
        </a:p>
        <a:p>
          <a:r>
            <a:rPr lang="en-US" sz="1400" dirty="0"/>
            <a:t>HR Technician (1)</a:t>
          </a:r>
        </a:p>
      </dgm:t>
    </dgm:pt>
    <dgm:pt modelId="{CC047A0E-DF81-4F05-8003-44D09E388566}" type="parTrans" cxnId="{06AAA086-A9EE-4E56-A0CF-0F907B033A24}">
      <dgm:prSet/>
      <dgm:spPr/>
      <dgm:t>
        <a:bodyPr/>
        <a:lstStyle/>
        <a:p>
          <a:endParaRPr lang="en-US"/>
        </a:p>
      </dgm:t>
    </dgm:pt>
    <dgm:pt modelId="{387239DE-C5C9-48F1-9CDD-EE2E2C2041ED}" type="sibTrans" cxnId="{06AAA086-A9EE-4E56-A0CF-0F907B033A24}">
      <dgm:prSet/>
      <dgm:spPr/>
      <dgm:t>
        <a:bodyPr/>
        <a:lstStyle/>
        <a:p>
          <a:endParaRPr lang="en-US"/>
        </a:p>
      </dgm:t>
    </dgm:pt>
    <dgm:pt modelId="{34484495-BEC2-436B-A3CA-76546129EFE8}">
      <dgm:prSet phldrT="[Text]" custT="1"/>
      <dgm:spPr/>
      <dgm:t>
        <a:bodyPr/>
        <a:lstStyle/>
        <a:p>
          <a:r>
            <a:rPr lang="en-US" sz="1400" dirty="0"/>
            <a:t>Records Technician</a:t>
          </a:r>
        </a:p>
      </dgm:t>
    </dgm:pt>
    <dgm:pt modelId="{7C132F38-879E-47EF-8A26-09431877D77E}" type="parTrans" cxnId="{8F632DF6-AD65-4E32-99B8-8B12B75D72D5}">
      <dgm:prSet/>
      <dgm:spPr/>
      <dgm:t>
        <a:bodyPr/>
        <a:lstStyle/>
        <a:p>
          <a:endParaRPr lang="en-US"/>
        </a:p>
      </dgm:t>
    </dgm:pt>
    <dgm:pt modelId="{ADEC3502-8146-449A-B695-46CACF8FF1EC}" type="sibTrans" cxnId="{8F632DF6-AD65-4E32-99B8-8B12B75D72D5}">
      <dgm:prSet/>
      <dgm:spPr/>
      <dgm:t>
        <a:bodyPr/>
        <a:lstStyle/>
        <a:p>
          <a:endParaRPr lang="en-US"/>
        </a:p>
      </dgm:t>
    </dgm:pt>
    <dgm:pt modelId="{8E8D25DA-CAAA-4B24-993E-605D927FE9C7}" type="pres">
      <dgm:prSet presAssocID="{31CD38F3-D998-4079-93B7-5E75D1C51D2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C3A7DB5-5209-472B-BD83-7375936823FC}" type="pres">
      <dgm:prSet presAssocID="{0D486754-866E-4514-9E9F-B5733E119E5E}" presName="hierRoot1" presStyleCnt="0">
        <dgm:presLayoutVars>
          <dgm:hierBranch val="init"/>
        </dgm:presLayoutVars>
      </dgm:prSet>
      <dgm:spPr/>
    </dgm:pt>
    <dgm:pt modelId="{E2001C70-AC5E-454A-8B4E-8EF9A87910A3}" type="pres">
      <dgm:prSet presAssocID="{0D486754-866E-4514-9E9F-B5733E119E5E}" presName="rootComposite1" presStyleCnt="0"/>
      <dgm:spPr/>
    </dgm:pt>
    <dgm:pt modelId="{26CFEB27-8CFC-4A20-8FFC-EEAEFE987443}" type="pres">
      <dgm:prSet presAssocID="{0D486754-866E-4514-9E9F-B5733E119E5E}" presName="rootText1" presStyleLbl="node0" presStyleIdx="0" presStyleCnt="1">
        <dgm:presLayoutVars>
          <dgm:chPref val="3"/>
        </dgm:presLayoutVars>
      </dgm:prSet>
      <dgm:spPr/>
    </dgm:pt>
    <dgm:pt modelId="{F55486FA-2D67-427D-81D2-CDA36340AD56}" type="pres">
      <dgm:prSet presAssocID="{0D486754-866E-4514-9E9F-B5733E119E5E}" presName="rootConnector1" presStyleLbl="node1" presStyleIdx="0" presStyleCnt="0"/>
      <dgm:spPr/>
    </dgm:pt>
    <dgm:pt modelId="{06875C04-09D5-4CE1-B434-3E99176D7BD2}" type="pres">
      <dgm:prSet presAssocID="{0D486754-866E-4514-9E9F-B5733E119E5E}" presName="hierChild2" presStyleCnt="0"/>
      <dgm:spPr/>
    </dgm:pt>
    <dgm:pt modelId="{13A4E424-5C49-4781-A54A-8E29B3B87D22}" type="pres">
      <dgm:prSet presAssocID="{D877A8A4-0ED3-4FAE-8064-A6EFF58768FA}" presName="Name37" presStyleLbl="parChTrans1D2" presStyleIdx="0" presStyleCnt="4"/>
      <dgm:spPr/>
    </dgm:pt>
    <dgm:pt modelId="{046C2022-F971-4352-B54B-DE845AE95E83}" type="pres">
      <dgm:prSet presAssocID="{27029398-9B03-425D-B16B-FBF67C2175E0}" presName="hierRoot2" presStyleCnt="0">
        <dgm:presLayoutVars>
          <dgm:hierBranch val="init"/>
        </dgm:presLayoutVars>
      </dgm:prSet>
      <dgm:spPr/>
    </dgm:pt>
    <dgm:pt modelId="{42B7E70F-8F84-4278-A442-5D365A6D060C}" type="pres">
      <dgm:prSet presAssocID="{27029398-9B03-425D-B16B-FBF67C2175E0}" presName="rootComposite" presStyleCnt="0"/>
      <dgm:spPr/>
    </dgm:pt>
    <dgm:pt modelId="{BA550DF1-A2CA-4053-9970-1DF96E90489B}" type="pres">
      <dgm:prSet presAssocID="{27029398-9B03-425D-B16B-FBF67C2175E0}" presName="rootText" presStyleLbl="node2" presStyleIdx="0" presStyleCnt="4">
        <dgm:presLayoutVars>
          <dgm:chPref val="3"/>
        </dgm:presLayoutVars>
      </dgm:prSet>
      <dgm:spPr/>
    </dgm:pt>
    <dgm:pt modelId="{58611DC5-B9F7-4541-A307-DCFD23A11AA6}" type="pres">
      <dgm:prSet presAssocID="{27029398-9B03-425D-B16B-FBF67C2175E0}" presName="rootConnector" presStyleLbl="node2" presStyleIdx="0" presStyleCnt="4"/>
      <dgm:spPr/>
    </dgm:pt>
    <dgm:pt modelId="{780A17FF-471F-47C5-9178-EAC019CCDAFF}" type="pres">
      <dgm:prSet presAssocID="{27029398-9B03-425D-B16B-FBF67C2175E0}" presName="hierChild4" presStyleCnt="0"/>
      <dgm:spPr/>
    </dgm:pt>
    <dgm:pt modelId="{D96A4E53-1C9C-415D-9396-24B0B3485C4E}" type="pres">
      <dgm:prSet presAssocID="{CC047A0E-DF81-4F05-8003-44D09E388566}" presName="Name37" presStyleLbl="parChTrans1D3" presStyleIdx="0" presStyleCnt="1"/>
      <dgm:spPr/>
    </dgm:pt>
    <dgm:pt modelId="{04E089B6-0B5B-4A51-83D1-A4CB97198C49}" type="pres">
      <dgm:prSet presAssocID="{F0F144B1-EEE6-423B-8177-8D4DD3D3A600}" presName="hierRoot2" presStyleCnt="0">
        <dgm:presLayoutVars>
          <dgm:hierBranch val="init"/>
        </dgm:presLayoutVars>
      </dgm:prSet>
      <dgm:spPr/>
    </dgm:pt>
    <dgm:pt modelId="{44D8943C-5C6C-44E9-A560-4EC21E791259}" type="pres">
      <dgm:prSet presAssocID="{F0F144B1-EEE6-423B-8177-8D4DD3D3A600}" presName="rootComposite" presStyleCnt="0"/>
      <dgm:spPr/>
    </dgm:pt>
    <dgm:pt modelId="{5435EE4C-32DC-4C7B-A6B8-074E8C03E097}" type="pres">
      <dgm:prSet presAssocID="{F0F144B1-EEE6-423B-8177-8D4DD3D3A600}" presName="rootText" presStyleLbl="node3" presStyleIdx="0" presStyleCnt="1">
        <dgm:presLayoutVars>
          <dgm:chPref val="3"/>
        </dgm:presLayoutVars>
      </dgm:prSet>
      <dgm:spPr/>
    </dgm:pt>
    <dgm:pt modelId="{4AC761B5-2919-43D3-AE8E-8B92588C6A3C}" type="pres">
      <dgm:prSet presAssocID="{F0F144B1-EEE6-423B-8177-8D4DD3D3A600}" presName="rootConnector" presStyleLbl="node3" presStyleIdx="0" presStyleCnt="1"/>
      <dgm:spPr/>
    </dgm:pt>
    <dgm:pt modelId="{73599729-BF3A-4A4C-9BDD-8275682B4B6C}" type="pres">
      <dgm:prSet presAssocID="{F0F144B1-EEE6-423B-8177-8D4DD3D3A600}" presName="hierChild4" presStyleCnt="0"/>
      <dgm:spPr/>
    </dgm:pt>
    <dgm:pt modelId="{9D4B9B5C-6E1E-4D9E-A5AF-34A61C1A5302}" type="pres">
      <dgm:prSet presAssocID="{F0F144B1-EEE6-423B-8177-8D4DD3D3A600}" presName="hierChild5" presStyleCnt="0"/>
      <dgm:spPr/>
    </dgm:pt>
    <dgm:pt modelId="{CF4F93F6-79DC-40D6-A10C-952E35113290}" type="pres">
      <dgm:prSet presAssocID="{27029398-9B03-425D-B16B-FBF67C2175E0}" presName="hierChild5" presStyleCnt="0"/>
      <dgm:spPr/>
    </dgm:pt>
    <dgm:pt modelId="{4BC33709-3307-436C-AEFE-256C596F9A16}" type="pres">
      <dgm:prSet presAssocID="{71634830-7576-4F04-9275-B2167906B562}" presName="Name37" presStyleLbl="parChTrans1D2" presStyleIdx="1" presStyleCnt="4"/>
      <dgm:spPr/>
    </dgm:pt>
    <dgm:pt modelId="{8FA90697-0EE3-4201-970B-BFBA057AE2D8}" type="pres">
      <dgm:prSet presAssocID="{8BF17A1F-3759-4543-913B-78006BE0B1A8}" presName="hierRoot2" presStyleCnt="0">
        <dgm:presLayoutVars>
          <dgm:hierBranch val="init"/>
        </dgm:presLayoutVars>
      </dgm:prSet>
      <dgm:spPr/>
    </dgm:pt>
    <dgm:pt modelId="{795480F7-5AB0-472D-BCFF-9AAE21D474D1}" type="pres">
      <dgm:prSet presAssocID="{8BF17A1F-3759-4543-913B-78006BE0B1A8}" presName="rootComposite" presStyleCnt="0"/>
      <dgm:spPr/>
    </dgm:pt>
    <dgm:pt modelId="{62AE38F3-6394-4765-888B-ED73FFB85F57}" type="pres">
      <dgm:prSet presAssocID="{8BF17A1F-3759-4543-913B-78006BE0B1A8}" presName="rootText" presStyleLbl="node2" presStyleIdx="1" presStyleCnt="4">
        <dgm:presLayoutVars>
          <dgm:chPref val="3"/>
        </dgm:presLayoutVars>
      </dgm:prSet>
      <dgm:spPr/>
    </dgm:pt>
    <dgm:pt modelId="{2A1934AA-8C72-4326-B641-78563D01FE07}" type="pres">
      <dgm:prSet presAssocID="{8BF17A1F-3759-4543-913B-78006BE0B1A8}" presName="rootConnector" presStyleLbl="node2" presStyleIdx="1" presStyleCnt="4"/>
      <dgm:spPr/>
    </dgm:pt>
    <dgm:pt modelId="{AD61136A-F9B0-4B27-893C-CD09E88820A7}" type="pres">
      <dgm:prSet presAssocID="{8BF17A1F-3759-4543-913B-78006BE0B1A8}" presName="hierChild4" presStyleCnt="0"/>
      <dgm:spPr/>
    </dgm:pt>
    <dgm:pt modelId="{885BF9BA-05AA-4ED7-B4B7-36EF374395CE}" type="pres">
      <dgm:prSet presAssocID="{8BF17A1F-3759-4543-913B-78006BE0B1A8}" presName="hierChild5" presStyleCnt="0"/>
      <dgm:spPr/>
    </dgm:pt>
    <dgm:pt modelId="{AB728DF3-FCEB-40DB-A835-46D748D20A9C}" type="pres">
      <dgm:prSet presAssocID="{118138B3-4DDB-452F-9D2E-EC7FC6C7FDB6}" presName="Name37" presStyleLbl="parChTrans1D2" presStyleIdx="2" presStyleCnt="4"/>
      <dgm:spPr/>
    </dgm:pt>
    <dgm:pt modelId="{71E4778A-105C-45CE-86DE-4616029D4D23}" type="pres">
      <dgm:prSet presAssocID="{12F29A13-149D-49B6-97D7-7B7FBA81E25F}" presName="hierRoot2" presStyleCnt="0">
        <dgm:presLayoutVars>
          <dgm:hierBranch val="init"/>
        </dgm:presLayoutVars>
      </dgm:prSet>
      <dgm:spPr/>
    </dgm:pt>
    <dgm:pt modelId="{8F8D03DC-3E9C-4B15-B7D6-9E1AF6AFB605}" type="pres">
      <dgm:prSet presAssocID="{12F29A13-149D-49B6-97D7-7B7FBA81E25F}" presName="rootComposite" presStyleCnt="0"/>
      <dgm:spPr/>
    </dgm:pt>
    <dgm:pt modelId="{BA39CF75-D547-478B-A97B-A0B709EAD8BC}" type="pres">
      <dgm:prSet presAssocID="{12F29A13-149D-49B6-97D7-7B7FBA81E25F}" presName="rootText" presStyleLbl="node2" presStyleIdx="2" presStyleCnt="4">
        <dgm:presLayoutVars>
          <dgm:chPref val="3"/>
        </dgm:presLayoutVars>
      </dgm:prSet>
      <dgm:spPr/>
    </dgm:pt>
    <dgm:pt modelId="{386A286B-AEC7-43C5-AEED-882DB1A8D1FE}" type="pres">
      <dgm:prSet presAssocID="{12F29A13-149D-49B6-97D7-7B7FBA81E25F}" presName="rootConnector" presStyleLbl="node2" presStyleIdx="2" presStyleCnt="4"/>
      <dgm:spPr/>
    </dgm:pt>
    <dgm:pt modelId="{10E87D14-F13C-4204-A55E-7AA134E2A4DC}" type="pres">
      <dgm:prSet presAssocID="{12F29A13-149D-49B6-97D7-7B7FBA81E25F}" presName="hierChild4" presStyleCnt="0"/>
      <dgm:spPr/>
    </dgm:pt>
    <dgm:pt modelId="{4A8C413A-7794-40E0-BFB8-9FB20A09547A}" type="pres">
      <dgm:prSet presAssocID="{12F29A13-149D-49B6-97D7-7B7FBA81E25F}" presName="hierChild5" presStyleCnt="0"/>
      <dgm:spPr/>
    </dgm:pt>
    <dgm:pt modelId="{473F70AD-DC49-4133-A941-D64FAC987C1B}" type="pres">
      <dgm:prSet presAssocID="{7C132F38-879E-47EF-8A26-09431877D77E}" presName="Name37" presStyleLbl="parChTrans1D2" presStyleIdx="3" presStyleCnt="4"/>
      <dgm:spPr/>
    </dgm:pt>
    <dgm:pt modelId="{C9E21572-99A5-41BA-84FC-F62CDF4BD3CA}" type="pres">
      <dgm:prSet presAssocID="{34484495-BEC2-436B-A3CA-76546129EFE8}" presName="hierRoot2" presStyleCnt="0">
        <dgm:presLayoutVars>
          <dgm:hierBranch val="init"/>
        </dgm:presLayoutVars>
      </dgm:prSet>
      <dgm:spPr/>
    </dgm:pt>
    <dgm:pt modelId="{73131AAF-4E26-4456-9CB4-3E6DA575DCD7}" type="pres">
      <dgm:prSet presAssocID="{34484495-BEC2-436B-A3CA-76546129EFE8}" presName="rootComposite" presStyleCnt="0"/>
      <dgm:spPr/>
    </dgm:pt>
    <dgm:pt modelId="{D3BAE8F9-4DD0-454A-8F5F-8CA0AC8327E0}" type="pres">
      <dgm:prSet presAssocID="{34484495-BEC2-436B-A3CA-76546129EFE8}" presName="rootText" presStyleLbl="node2" presStyleIdx="3" presStyleCnt="4">
        <dgm:presLayoutVars>
          <dgm:chPref val="3"/>
        </dgm:presLayoutVars>
      </dgm:prSet>
      <dgm:spPr/>
    </dgm:pt>
    <dgm:pt modelId="{82F80B7F-83FF-43AF-8037-B0CD5C3AC871}" type="pres">
      <dgm:prSet presAssocID="{34484495-BEC2-436B-A3CA-76546129EFE8}" presName="rootConnector" presStyleLbl="node2" presStyleIdx="3" presStyleCnt="4"/>
      <dgm:spPr/>
    </dgm:pt>
    <dgm:pt modelId="{98BA47EC-4D11-4029-B3D7-703F38F7B534}" type="pres">
      <dgm:prSet presAssocID="{34484495-BEC2-436B-A3CA-76546129EFE8}" presName="hierChild4" presStyleCnt="0"/>
      <dgm:spPr/>
    </dgm:pt>
    <dgm:pt modelId="{D59E35F6-859F-4D4B-96FE-530AAAE33140}" type="pres">
      <dgm:prSet presAssocID="{34484495-BEC2-436B-A3CA-76546129EFE8}" presName="hierChild5" presStyleCnt="0"/>
      <dgm:spPr/>
    </dgm:pt>
    <dgm:pt modelId="{299788C4-F530-40E1-9AA0-3C02F4429E2E}" type="pres">
      <dgm:prSet presAssocID="{0D486754-866E-4514-9E9F-B5733E119E5E}" presName="hierChild3" presStyleCnt="0"/>
      <dgm:spPr/>
    </dgm:pt>
  </dgm:ptLst>
  <dgm:cxnLst>
    <dgm:cxn modelId="{A6B4700B-0C23-40AD-83C1-D0C069E7C4B6}" srcId="{0D486754-866E-4514-9E9F-B5733E119E5E}" destId="{8BF17A1F-3759-4543-913B-78006BE0B1A8}" srcOrd="1" destOrd="0" parTransId="{71634830-7576-4F04-9275-B2167906B562}" sibTransId="{2913EFE0-1171-4EE4-8B15-14299796CA47}"/>
    <dgm:cxn modelId="{62A86327-0C8D-4D17-9AF0-3A4013A06790}" type="presOf" srcId="{8BF17A1F-3759-4543-913B-78006BE0B1A8}" destId="{2A1934AA-8C72-4326-B641-78563D01FE07}" srcOrd="1" destOrd="0" presId="urn:microsoft.com/office/officeart/2005/8/layout/orgChart1"/>
    <dgm:cxn modelId="{46EDD02C-9558-4476-BFFA-D6B9C12AB905}" srcId="{31CD38F3-D998-4079-93B7-5E75D1C51D23}" destId="{0D486754-866E-4514-9E9F-B5733E119E5E}" srcOrd="0" destOrd="0" parTransId="{EB071D5A-A42D-4C4B-ADAA-B0563B763CF9}" sibTransId="{FC01182A-72E5-4CDB-83C7-DF8E1CF083D1}"/>
    <dgm:cxn modelId="{3B3EDC2D-CB47-4E9F-8025-51750064F0B3}" type="presOf" srcId="{34484495-BEC2-436B-A3CA-76546129EFE8}" destId="{82F80B7F-83FF-43AF-8037-B0CD5C3AC871}" srcOrd="1" destOrd="0" presId="urn:microsoft.com/office/officeart/2005/8/layout/orgChart1"/>
    <dgm:cxn modelId="{5D47EE37-23B5-4811-9D20-0550D2071A4A}" type="presOf" srcId="{27029398-9B03-425D-B16B-FBF67C2175E0}" destId="{BA550DF1-A2CA-4053-9970-1DF96E90489B}" srcOrd="0" destOrd="0" presId="urn:microsoft.com/office/officeart/2005/8/layout/orgChart1"/>
    <dgm:cxn modelId="{D359A940-1451-4758-BD21-AF4D84043F6E}" srcId="{0D486754-866E-4514-9E9F-B5733E119E5E}" destId="{27029398-9B03-425D-B16B-FBF67C2175E0}" srcOrd="0" destOrd="0" parTransId="{D877A8A4-0ED3-4FAE-8064-A6EFF58768FA}" sibTransId="{F2806A5A-68CE-4D5E-B38B-382929715046}"/>
    <dgm:cxn modelId="{4FB3895F-25D2-4759-A7EF-6E65BF375106}" type="presOf" srcId="{12F29A13-149D-49B6-97D7-7B7FBA81E25F}" destId="{386A286B-AEC7-43C5-AEED-882DB1A8D1FE}" srcOrd="1" destOrd="0" presId="urn:microsoft.com/office/officeart/2005/8/layout/orgChart1"/>
    <dgm:cxn modelId="{476E736F-912F-44FB-A185-6724B8E24FCF}" type="presOf" srcId="{27029398-9B03-425D-B16B-FBF67C2175E0}" destId="{58611DC5-B9F7-4541-A307-DCFD23A11AA6}" srcOrd="1" destOrd="0" presId="urn:microsoft.com/office/officeart/2005/8/layout/orgChart1"/>
    <dgm:cxn modelId="{ACA96950-FCCC-458A-A45D-1759D761B367}" type="presOf" srcId="{0D486754-866E-4514-9E9F-B5733E119E5E}" destId="{F55486FA-2D67-427D-81D2-CDA36340AD56}" srcOrd="1" destOrd="0" presId="urn:microsoft.com/office/officeart/2005/8/layout/orgChart1"/>
    <dgm:cxn modelId="{35FE3775-F3AE-493B-B991-92A7845BA8FB}" type="presOf" srcId="{F0F144B1-EEE6-423B-8177-8D4DD3D3A600}" destId="{5435EE4C-32DC-4C7B-A6B8-074E8C03E097}" srcOrd="0" destOrd="0" presId="urn:microsoft.com/office/officeart/2005/8/layout/orgChart1"/>
    <dgm:cxn modelId="{28ACA183-0B8C-443E-AC54-17B9FE54FD51}" type="presOf" srcId="{31CD38F3-D998-4079-93B7-5E75D1C51D23}" destId="{8E8D25DA-CAAA-4B24-993E-605D927FE9C7}" srcOrd="0" destOrd="0" presId="urn:microsoft.com/office/officeart/2005/8/layout/orgChart1"/>
    <dgm:cxn modelId="{9FE01A84-B081-4E59-95B3-4DEC0B07BB8E}" type="presOf" srcId="{118138B3-4DDB-452F-9D2E-EC7FC6C7FDB6}" destId="{AB728DF3-FCEB-40DB-A835-46D748D20A9C}" srcOrd="0" destOrd="0" presId="urn:microsoft.com/office/officeart/2005/8/layout/orgChart1"/>
    <dgm:cxn modelId="{06AAA086-A9EE-4E56-A0CF-0F907B033A24}" srcId="{27029398-9B03-425D-B16B-FBF67C2175E0}" destId="{F0F144B1-EEE6-423B-8177-8D4DD3D3A600}" srcOrd="0" destOrd="0" parTransId="{CC047A0E-DF81-4F05-8003-44D09E388566}" sibTransId="{387239DE-C5C9-48F1-9CDD-EE2E2C2041ED}"/>
    <dgm:cxn modelId="{F795C68F-222F-4EE9-8FD6-2F38C4BB2433}" srcId="{0D486754-866E-4514-9E9F-B5733E119E5E}" destId="{12F29A13-149D-49B6-97D7-7B7FBA81E25F}" srcOrd="2" destOrd="0" parTransId="{118138B3-4DDB-452F-9D2E-EC7FC6C7FDB6}" sibTransId="{C8469350-9F2D-45C7-A6C7-1EB6BC4F5E40}"/>
    <dgm:cxn modelId="{54B5C290-7182-4BE7-840C-19938CBE2B63}" type="presOf" srcId="{0D486754-866E-4514-9E9F-B5733E119E5E}" destId="{26CFEB27-8CFC-4A20-8FFC-EEAEFE987443}" srcOrd="0" destOrd="0" presId="urn:microsoft.com/office/officeart/2005/8/layout/orgChart1"/>
    <dgm:cxn modelId="{90F78A96-B50C-4D89-9365-32BD1CF8159D}" type="presOf" srcId="{12F29A13-149D-49B6-97D7-7B7FBA81E25F}" destId="{BA39CF75-D547-478B-A97B-A0B709EAD8BC}" srcOrd="0" destOrd="0" presId="urn:microsoft.com/office/officeart/2005/8/layout/orgChart1"/>
    <dgm:cxn modelId="{321FE0AA-A74D-4754-ACDC-3FFDF940DC1F}" type="presOf" srcId="{34484495-BEC2-436B-A3CA-76546129EFE8}" destId="{D3BAE8F9-4DD0-454A-8F5F-8CA0AC8327E0}" srcOrd="0" destOrd="0" presId="urn:microsoft.com/office/officeart/2005/8/layout/orgChart1"/>
    <dgm:cxn modelId="{BF254EB5-FB77-40DB-90B9-2F2F2E70107F}" type="presOf" srcId="{71634830-7576-4F04-9275-B2167906B562}" destId="{4BC33709-3307-436C-AEFE-256C596F9A16}" srcOrd="0" destOrd="0" presId="urn:microsoft.com/office/officeart/2005/8/layout/orgChart1"/>
    <dgm:cxn modelId="{2CF5ECC5-6D2B-485E-9A96-CCC3B1EE2A0D}" type="presOf" srcId="{7C132F38-879E-47EF-8A26-09431877D77E}" destId="{473F70AD-DC49-4133-A941-D64FAC987C1B}" srcOrd="0" destOrd="0" presId="urn:microsoft.com/office/officeart/2005/8/layout/orgChart1"/>
    <dgm:cxn modelId="{199C1FC6-2991-4D16-9024-D97F2F49B050}" type="presOf" srcId="{8BF17A1F-3759-4543-913B-78006BE0B1A8}" destId="{62AE38F3-6394-4765-888B-ED73FFB85F57}" srcOrd="0" destOrd="0" presId="urn:microsoft.com/office/officeart/2005/8/layout/orgChart1"/>
    <dgm:cxn modelId="{32A83ECD-7699-438C-BA04-A885EE976B11}" type="presOf" srcId="{CC047A0E-DF81-4F05-8003-44D09E388566}" destId="{D96A4E53-1C9C-415D-9396-24B0B3485C4E}" srcOrd="0" destOrd="0" presId="urn:microsoft.com/office/officeart/2005/8/layout/orgChart1"/>
    <dgm:cxn modelId="{6EF310E5-1169-4D29-8674-9BE0894F0FBC}" type="presOf" srcId="{F0F144B1-EEE6-423B-8177-8D4DD3D3A600}" destId="{4AC761B5-2919-43D3-AE8E-8B92588C6A3C}" srcOrd="1" destOrd="0" presId="urn:microsoft.com/office/officeart/2005/8/layout/orgChart1"/>
    <dgm:cxn modelId="{7CF5FEE7-BD62-4E96-8558-F023393B0055}" type="presOf" srcId="{D877A8A4-0ED3-4FAE-8064-A6EFF58768FA}" destId="{13A4E424-5C49-4781-A54A-8E29B3B87D22}" srcOrd="0" destOrd="0" presId="urn:microsoft.com/office/officeart/2005/8/layout/orgChart1"/>
    <dgm:cxn modelId="{8F632DF6-AD65-4E32-99B8-8B12B75D72D5}" srcId="{0D486754-866E-4514-9E9F-B5733E119E5E}" destId="{34484495-BEC2-436B-A3CA-76546129EFE8}" srcOrd="3" destOrd="0" parTransId="{7C132F38-879E-47EF-8A26-09431877D77E}" sibTransId="{ADEC3502-8146-449A-B695-46CACF8FF1EC}"/>
    <dgm:cxn modelId="{C0F27BCB-55A3-40EB-8EED-7306CBA25E52}" type="presParOf" srcId="{8E8D25DA-CAAA-4B24-993E-605D927FE9C7}" destId="{0C3A7DB5-5209-472B-BD83-7375936823FC}" srcOrd="0" destOrd="0" presId="urn:microsoft.com/office/officeart/2005/8/layout/orgChart1"/>
    <dgm:cxn modelId="{98580271-8861-4A0E-B953-CA17AA37C5C2}" type="presParOf" srcId="{0C3A7DB5-5209-472B-BD83-7375936823FC}" destId="{E2001C70-AC5E-454A-8B4E-8EF9A87910A3}" srcOrd="0" destOrd="0" presId="urn:microsoft.com/office/officeart/2005/8/layout/orgChart1"/>
    <dgm:cxn modelId="{AB84171F-139C-43CC-85F1-13A68D15C05E}" type="presParOf" srcId="{E2001C70-AC5E-454A-8B4E-8EF9A87910A3}" destId="{26CFEB27-8CFC-4A20-8FFC-EEAEFE987443}" srcOrd="0" destOrd="0" presId="urn:microsoft.com/office/officeart/2005/8/layout/orgChart1"/>
    <dgm:cxn modelId="{36EE56BE-3A84-4AD1-AFC7-8112212F255C}" type="presParOf" srcId="{E2001C70-AC5E-454A-8B4E-8EF9A87910A3}" destId="{F55486FA-2D67-427D-81D2-CDA36340AD56}" srcOrd="1" destOrd="0" presId="urn:microsoft.com/office/officeart/2005/8/layout/orgChart1"/>
    <dgm:cxn modelId="{58A716FB-E358-46D5-B9CC-B8B926CB4706}" type="presParOf" srcId="{0C3A7DB5-5209-472B-BD83-7375936823FC}" destId="{06875C04-09D5-4CE1-B434-3E99176D7BD2}" srcOrd="1" destOrd="0" presId="urn:microsoft.com/office/officeart/2005/8/layout/orgChart1"/>
    <dgm:cxn modelId="{645A8196-EBA4-4EE0-902A-47D34E6C6446}" type="presParOf" srcId="{06875C04-09D5-4CE1-B434-3E99176D7BD2}" destId="{13A4E424-5C49-4781-A54A-8E29B3B87D22}" srcOrd="0" destOrd="0" presId="urn:microsoft.com/office/officeart/2005/8/layout/orgChart1"/>
    <dgm:cxn modelId="{EE9F6DA3-872A-439D-8180-50D1E8EFDECC}" type="presParOf" srcId="{06875C04-09D5-4CE1-B434-3E99176D7BD2}" destId="{046C2022-F971-4352-B54B-DE845AE95E83}" srcOrd="1" destOrd="0" presId="urn:microsoft.com/office/officeart/2005/8/layout/orgChart1"/>
    <dgm:cxn modelId="{9D4126D6-28F0-477E-BD2A-D6556DC58A54}" type="presParOf" srcId="{046C2022-F971-4352-B54B-DE845AE95E83}" destId="{42B7E70F-8F84-4278-A442-5D365A6D060C}" srcOrd="0" destOrd="0" presId="urn:microsoft.com/office/officeart/2005/8/layout/orgChart1"/>
    <dgm:cxn modelId="{2B1F1E85-4A0B-44A1-8FB5-43F25C171756}" type="presParOf" srcId="{42B7E70F-8F84-4278-A442-5D365A6D060C}" destId="{BA550DF1-A2CA-4053-9970-1DF96E90489B}" srcOrd="0" destOrd="0" presId="urn:microsoft.com/office/officeart/2005/8/layout/orgChart1"/>
    <dgm:cxn modelId="{B8667AC0-93C6-4237-81F5-1ABC03B87E66}" type="presParOf" srcId="{42B7E70F-8F84-4278-A442-5D365A6D060C}" destId="{58611DC5-B9F7-4541-A307-DCFD23A11AA6}" srcOrd="1" destOrd="0" presId="urn:microsoft.com/office/officeart/2005/8/layout/orgChart1"/>
    <dgm:cxn modelId="{906C715F-F949-4B74-8F5A-7CE6031B05DA}" type="presParOf" srcId="{046C2022-F971-4352-B54B-DE845AE95E83}" destId="{780A17FF-471F-47C5-9178-EAC019CCDAFF}" srcOrd="1" destOrd="0" presId="urn:microsoft.com/office/officeart/2005/8/layout/orgChart1"/>
    <dgm:cxn modelId="{196AF876-1905-48E1-9DDE-69EB0C46B2CA}" type="presParOf" srcId="{780A17FF-471F-47C5-9178-EAC019CCDAFF}" destId="{D96A4E53-1C9C-415D-9396-24B0B3485C4E}" srcOrd="0" destOrd="0" presId="urn:microsoft.com/office/officeart/2005/8/layout/orgChart1"/>
    <dgm:cxn modelId="{64B5697B-9C08-4850-A22E-5177F11AF897}" type="presParOf" srcId="{780A17FF-471F-47C5-9178-EAC019CCDAFF}" destId="{04E089B6-0B5B-4A51-83D1-A4CB97198C49}" srcOrd="1" destOrd="0" presId="urn:microsoft.com/office/officeart/2005/8/layout/orgChart1"/>
    <dgm:cxn modelId="{66D66465-F93B-4D71-99AB-2FAE4AF8D319}" type="presParOf" srcId="{04E089B6-0B5B-4A51-83D1-A4CB97198C49}" destId="{44D8943C-5C6C-44E9-A560-4EC21E791259}" srcOrd="0" destOrd="0" presId="urn:microsoft.com/office/officeart/2005/8/layout/orgChart1"/>
    <dgm:cxn modelId="{8D25EF4E-2DBF-46A9-AEFA-1F80057C645E}" type="presParOf" srcId="{44D8943C-5C6C-44E9-A560-4EC21E791259}" destId="{5435EE4C-32DC-4C7B-A6B8-074E8C03E097}" srcOrd="0" destOrd="0" presId="urn:microsoft.com/office/officeart/2005/8/layout/orgChart1"/>
    <dgm:cxn modelId="{0481D4D0-4C7A-4055-991A-CB2B645C449F}" type="presParOf" srcId="{44D8943C-5C6C-44E9-A560-4EC21E791259}" destId="{4AC761B5-2919-43D3-AE8E-8B92588C6A3C}" srcOrd="1" destOrd="0" presId="urn:microsoft.com/office/officeart/2005/8/layout/orgChart1"/>
    <dgm:cxn modelId="{6BADED15-49B0-49B4-B2AA-AFD6C20AFB38}" type="presParOf" srcId="{04E089B6-0B5B-4A51-83D1-A4CB97198C49}" destId="{73599729-BF3A-4A4C-9BDD-8275682B4B6C}" srcOrd="1" destOrd="0" presId="urn:microsoft.com/office/officeart/2005/8/layout/orgChart1"/>
    <dgm:cxn modelId="{42DB769C-A149-4B56-B372-664E675DC7C5}" type="presParOf" srcId="{04E089B6-0B5B-4A51-83D1-A4CB97198C49}" destId="{9D4B9B5C-6E1E-4D9E-A5AF-34A61C1A5302}" srcOrd="2" destOrd="0" presId="urn:microsoft.com/office/officeart/2005/8/layout/orgChart1"/>
    <dgm:cxn modelId="{44F9D9CD-314F-4FCC-B8C6-1F5CB54C6AFD}" type="presParOf" srcId="{046C2022-F971-4352-B54B-DE845AE95E83}" destId="{CF4F93F6-79DC-40D6-A10C-952E35113290}" srcOrd="2" destOrd="0" presId="urn:microsoft.com/office/officeart/2005/8/layout/orgChart1"/>
    <dgm:cxn modelId="{26FBE152-2352-482F-9C36-7D7DE2C468B0}" type="presParOf" srcId="{06875C04-09D5-4CE1-B434-3E99176D7BD2}" destId="{4BC33709-3307-436C-AEFE-256C596F9A16}" srcOrd="2" destOrd="0" presId="urn:microsoft.com/office/officeart/2005/8/layout/orgChart1"/>
    <dgm:cxn modelId="{F725862E-6813-4BE5-8FB8-30D24C87E51D}" type="presParOf" srcId="{06875C04-09D5-4CE1-B434-3E99176D7BD2}" destId="{8FA90697-0EE3-4201-970B-BFBA057AE2D8}" srcOrd="3" destOrd="0" presId="urn:microsoft.com/office/officeart/2005/8/layout/orgChart1"/>
    <dgm:cxn modelId="{4B2B0E9D-95AE-4006-A0B1-EF952D025B95}" type="presParOf" srcId="{8FA90697-0EE3-4201-970B-BFBA057AE2D8}" destId="{795480F7-5AB0-472D-BCFF-9AAE21D474D1}" srcOrd="0" destOrd="0" presId="urn:microsoft.com/office/officeart/2005/8/layout/orgChart1"/>
    <dgm:cxn modelId="{09E43C47-671F-4CB8-9990-C2106637186A}" type="presParOf" srcId="{795480F7-5AB0-472D-BCFF-9AAE21D474D1}" destId="{62AE38F3-6394-4765-888B-ED73FFB85F57}" srcOrd="0" destOrd="0" presId="urn:microsoft.com/office/officeart/2005/8/layout/orgChart1"/>
    <dgm:cxn modelId="{987D66C1-F743-4D8F-A21B-2132213F098D}" type="presParOf" srcId="{795480F7-5AB0-472D-BCFF-9AAE21D474D1}" destId="{2A1934AA-8C72-4326-B641-78563D01FE07}" srcOrd="1" destOrd="0" presId="urn:microsoft.com/office/officeart/2005/8/layout/orgChart1"/>
    <dgm:cxn modelId="{6D3CF3CE-97BC-411D-94EF-3676C10A1B2E}" type="presParOf" srcId="{8FA90697-0EE3-4201-970B-BFBA057AE2D8}" destId="{AD61136A-F9B0-4B27-893C-CD09E88820A7}" srcOrd="1" destOrd="0" presId="urn:microsoft.com/office/officeart/2005/8/layout/orgChart1"/>
    <dgm:cxn modelId="{54D59EC4-EA83-446D-843F-B0BCB2FF20C5}" type="presParOf" srcId="{8FA90697-0EE3-4201-970B-BFBA057AE2D8}" destId="{885BF9BA-05AA-4ED7-B4B7-36EF374395CE}" srcOrd="2" destOrd="0" presId="urn:microsoft.com/office/officeart/2005/8/layout/orgChart1"/>
    <dgm:cxn modelId="{19DB20B9-5312-497D-AB0F-EA78CF81B9F9}" type="presParOf" srcId="{06875C04-09D5-4CE1-B434-3E99176D7BD2}" destId="{AB728DF3-FCEB-40DB-A835-46D748D20A9C}" srcOrd="4" destOrd="0" presId="urn:microsoft.com/office/officeart/2005/8/layout/orgChart1"/>
    <dgm:cxn modelId="{A0190CA8-4E71-46DE-9C27-C0391823FA77}" type="presParOf" srcId="{06875C04-09D5-4CE1-B434-3E99176D7BD2}" destId="{71E4778A-105C-45CE-86DE-4616029D4D23}" srcOrd="5" destOrd="0" presId="urn:microsoft.com/office/officeart/2005/8/layout/orgChart1"/>
    <dgm:cxn modelId="{14856E45-07A2-4B76-9D62-8C97AD9372BA}" type="presParOf" srcId="{71E4778A-105C-45CE-86DE-4616029D4D23}" destId="{8F8D03DC-3E9C-4B15-B7D6-9E1AF6AFB605}" srcOrd="0" destOrd="0" presId="urn:microsoft.com/office/officeart/2005/8/layout/orgChart1"/>
    <dgm:cxn modelId="{105F0D33-AB03-4BE8-8181-C77283B281D8}" type="presParOf" srcId="{8F8D03DC-3E9C-4B15-B7D6-9E1AF6AFB605}" destId="{BA39CF75-D547-478B-A97B-A0B709EAD8BC}" srcOrd="0" destOrd="0" presId="urn:microsoft.com/office/officeart/2005/8/layout/orgChart1"/>
    <dgm:cxn modelId="{0593E132-970B-4754-9DB3-27FAEF4D7F97}" type="presParOf" srcId="{8F8D03DC-3E9C-4B15-B7D6-9E1AF6AFB605}" destId="{386A286B-AEC7-43C5-AEED-882DB1A8D1FE}" srcOrd="1" destOrd="0" presId="urn:microsoft.com/office/officeart/2005/8/layout/orgChart1"/>
    <dgm:cxn modelId="{CAD5359F-6416-4A2A-8CE0-F47D2FFB32C2}" type="presParOf" srcId="{71E4778A-105C-45CE-86DE-4616029D4D23}" destId="{10E87D14-F13C-4204-A55E-7AA134E2A4DC}" srcOrd="1" destOrd="0" presId="urn:microsoft.com/office/officeart/2005/8/layout/orgChart1"/>
    <dgm:cxn modelId="{4F7DA3A6-1F9C-4FDF-937E-5B237A79321C}" type="presParOf" srcId="{71E4778A-105C-45CE-86DE-4616029D4D23}" destId="{4A8C413A-7794-40E0-BFB8-9FB20A09547A}" srcOrd="2" destOrd="0" presId="urn:microsoft.com/office/officeart/2005/8/layout/orgChart1"/>
    <dgm:cxn modelId="{E145ACC1-E9D9-4EA9-A1B6-6B6BF2FC24C8}" type="presParOf" srcId="{06875C04-09D5-4CE1-B434-3E99176D7BD2}" destId="{473F70AD-DC49-4133-A941-D64FAC987C1B}" srcOrd="6" destOrd="0" presId="urn:microsoft.com/office/officeart/2005/8/layout/orgChart1"/>
    <dgm:cxn modelId="{24546F3F-5705-46C5-BD92-845DBEB39F69}" type="presParOf" srcId="{06875C04-09D5-4CE1-B434-3E99176D7BD2}" destId="{C9E21572-99A5-41BA-84FC-F62CDF4BD3CA}" srcOrd="7" destOrd="0" presId="urn:microsoft.com/office/officeart/2005/8/layout/orgChart1"/>
    <dgm:cxn modelId="{542408A3-18CA-446A-B66B-F278B77FEE5D}" type="presParOf" srcId="{C9E21572-99A5-41BA-84FC-F62CDF4BD3CA}" destId="{73131AAF-4E26-4456-9CB4-3E6DA575DCD7}" srcOrd="0" destOrd="0" presId="urn:microsoft.com/office/officeart/2005/8/layout/orgChart1"/>
    <dgm:cxn modelId="{3353B654-E18B-43C3-B976-E8B256EBBEFA}" type="presParOf" srcId="{73131AAF-4E26-4456-9CB4-3E6DA575DCD7}" destId="{D3BAE8F9-4DD0-454A-8F5F-8CA0AC8327E0}" srcOrd="0" destOrd="0" presId="urn:microsoft.com/office/officeart/2005/8/layout/orgChart1"/>
    <dgm:cxn modelId="{752B7C2D-D9F0-408B-BD89-235E1B8C49CB}" type="presParOf" srcId="{73131AAF-4E26-4456-9CB4-3E6DA575DCD7}" destId="{82F80B7F-83FF-43AF-8037-B0CD5C3AC871}" srcOrd="1" destOrd="0" presId="urn:microsoft.com/office/officeart/2005/8/layout/orgChart1"/>
    <dgm:cxn modelId="{76674E30-A858-4917-94E8-B391C75731B8}" type="presParOf" srcId="{C9E21572-99A5-41BA-84FC-F62CDF4BD3CA}" destId="{98BA47EC-4D11-4029-B3D7-703F38F7B534}" srcOrd="1" destOrd="0" presId="urn:microsoft.com/office/officeart/2005/8/layout/orgChart1"/>
    <dgm:cxn modelId="{92E85749-E9E2-4A1F-B3F5-8F6D185D9364}" type="presParOf" srcId="{C9E21572-99A5-41BA-84FC-F62CDF4BD3CA}" destId="{D59E35F6-859F-4D4B-96FE-530AAAE33140}" srcOrd="2" destOrd="0" presId="urn:microsoft.com/office/officeart/2005/8/layout/orgChart1"/>
    <dgm:cxn modelId="{B80E9690-A978-4B51-8B70-28341A1B2A87}" type="presParOf" srcId="{0C3A7DB5-5209-472B-BD83-7375936823FC}" destId="{299788C4-F530-40E1-9AA0-3C02F4429E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11052D-512A-4770-A5F2-1BF54237920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5D8ECA1-F0A4-412A-B309-AB52549E5E87}">
      <dgm:prSet phldrT="[Text]" custT="1"/>
      <dgm:spPr/>
      <dgm:t>
        <a:bodyPr/>
        <a:lstStyle/>
        <a:p>
          <a:r>
            <a:rPr lang="en-US" sz="2000" dirty="0"/>
            <a:t>Foundation Executive Director</a:t>
          </a:r>
        </a:p>
      </dgm:t>
    </dgm:pt>
    <dgm:pt modelId="{016513A7-D999-4CCA-A425-952FF6FC562A}" type="parTrans" cxnId="{89114BD8-5108-4C9A-8FD1-79CB31CB61E7}">
      <dgm:prSet/>
      <dgm:spPr/>
      <dgm:t>
        <a:bodyPr/>
        <a:lstStyle/>
        <a:p>
          <a:endParaRPr lang="en-US"/>
        </a:p>
      </dgm:t>
    </dgm:pt>
    <dgm:pt modelId="{AB312BDA-612B-462B-9DF8-E429C299E1A1}" type="sibTrans" cxnId="{89114BD8-5108-4C9A-8FD1-79CB31CB61E7}">
      <dgm:prSet/>
      <dgm:spPr/>
      <dgm:t>
        <a:bodyPr/>
        <a:lstStyle/>
        <a:p>
          <a:endParaRPr lang="en-US"/>
        </a:p>
      </dgm:t>
    </dgm:pt>
    <dgm:pt modelId="{EDD71969-95A9-48F4-9175-0A252E429142}">
      <dgm:prSet phldrT="[Text]" custT="1"/>
      <dgm:spPr/>
      <dgm:t>
        <a:bodyPr/>
        <a:lstStyle/>
        <a:p>
          <a:r>
            <a:rPr lang="en-US" sz="2000" dirty="0"/>
            <a:t>Foundation Specialist</a:t>
          </a:r>
        </a:p>
      </dgm:t>
    </dgm:pt>
    <dgm:pt modelId="{0FF0F247-F2E4-4619-A385-22514ACE0DD8}" type="parTrans" cxnId="{E1B4C27F-B41B-4D2D-AF15-B7320D87F1A0}">
      <dgm:prSet/>
      <dgm:spPr/>
      <dgm:t>
        <a:bodyPr/>
        <a:lstStyle/>
        <a:p>
          <a:endParaRPr lang="en-US"/>
        </a:p>
      </dgm:t>
    </dgm:pt>
    <dgm:pt modelId="{1C127AB3-18B1-4FD8-B1F5-0E707C03D5DE}" type="sibTrans" cxnId="{E1B4C27F-B41B-4D2D-AF15-B7320D87F1A0}">
      <dgm:prSet/>
      <dgm:spPr/>
      <dgm:t>
        <a:bodyPr/>
        <a:lstStyle/>
        <a:p>
          <a:endParaRPr lang="en-US"/>
        </a:p>
      </dgm:t>
    </dgm:pt>
    <dgm:pt modelId="{C4680244-81DB-4A2F-AF6E-B856540D9F47}" type="pres">
      <dgm:prSet presAssocID="{4E11052D-512A-4770-A5F2-1BF54237920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0484BF0-1C36-4556-970D-EAE5F70355B9}" type="pres">
      <dgm:prSet presAssocID="{B5D8ECA1-F0A4-412A-B309-AB52549E5E87}" presName="hierRoot1" presStyleCnt="0">
        <dgm:presLayoutVars>
          <dgm:hierBranch val="init"/>
        </dgm:presLayoutVars>
      </dgm:prSet>
      <dgm:spPr/>
    </dgm:pt>
    <dgm:pt modelId="{11B55F1D-C22F-4BF4-B370-4801CAAC1EDF}" type="pres">
      <dgm:prSet presAssocID="{B5D8ECA1-F0A4-412A-B309-AB52549E5E87}" presName="rootComposite1" presStyleCnt="0"/>
      <dgm:spPr/>
    </dgm:pt>
    <dgm:pt modelId="{EBA1983B-EE0B-4D9F-99FF-4337E85BB210}" type="pres">
      <dgm:prSet presAssocID="{B5D8ECA1-F0A4-412A-B309-AB52549E5E87}" presName="rootText1" presStyleLbl="node0" presStyleIdx="0" presStyleCnt="1">
        <dgm:presLayoutVars>
          <dgm:chPref val="3"/>
        </dgm:presLayoutVars>
      </dgm:prSet>
      <dgm:spPr/>
    </dgm:pt>
    <dgm:pt modelId="{0D646C04-E906-4945-AB65-870B10BA65BE}" type="pres">
      <dgm:prSet presAssocID="{B5D8ECA1-F0A4-412A-B309-AB52549E5E87}" presName="rootConnector1" presStyleLbl="node1" presStyleIdx="0" presStyleCnt="0"/>
      <dgm:spPr/>
    </dgm:pt>
    <dgm:pt modelId="{6146C572-E9C4-4ED7-91AF-0BDD21551F91}" type="pres">
      <dgm:prSet presAssocID="{B5D8ECA1-F0A4-412A-B309-AB52549E5E87}" presName="hierChild2" presStyleCnt="0"/>
      <dgm:spPr/>
    </dgm:pt>
    <dgm:pt modelId="{65CACE20-50A4-46F0-9C1E-388D17A4C78F}" type="pres">
      <dgm:prSet presAssocID="{0FF0F247-F2E4-4619-A385-22514ACE0DD8}" presName="Name37" presStyleLbl="parChTrans1D2" presStyleIdx="0" presStyleCnt="1"/>
      <dgm:spPr/>
    </dgm:pt>
    <dgm:pt modelId="{83733207-2100-47F3-8C06-2345E3E9EACA}" type="pres">
      <dgm:prSet presAssocID="{EDD71969-95A9-48F4-9175-0A252E429142}" presName="hierRoot2" presStyleCnt="0">
        <dgm:presLayoutVars>
          <dgm:hierBranch val="init"/>
        </dgm:presLayoutVars>
      </dgm:prSet>
      <dgm:spPr/>
    </dgm:pt>
    <dgm:pt modelId="{DE91EC06-E494-46AB-8BE8-20DD64DBE1A9}" type="pres">
      <dgm:prSet presAssocID="{EDD71969-95A9-48F4-9175-0A252E429142}" presName="rootComposite" presStyleCnt="0"/>
      <dgm:spPr/>
    </dgm:pt>
    <dgm:pt modelId="{371338C1-ED1F-44D9-8BB3-DB2F686012B1}" type="pres">
      <dgm:prSet presAssocID="{EDD71969-95A9-48F4-9175-0A252E429142}" presName="rootText" presStyleLbl="node2" presStyleIdx="0" presStyleCnt="1">
        <dgm:presLayoutVars>
          <dgm:chPref val="3"/>
        </dgm:presLayoutVars>
      </dgm:prSet>
      <dgm:spPr/>
    </dgm:pt>
    <dgm:pt modelId="{1153E63D-8F2A-4C01-86F9-71A01FA2A8C3}" type="pres">
      <dgm:prSet presAssocID="{EDD71969-95A9-48F4-9175-0A252E429142}" presName="rootConnector" presStyleLbl="node2" presStyleIdx="0" presStyleCnt="1"/>
      <dgm:spPr/>
    </dgm:pt>
    <dgm:pt modelId="{2E680B10-BDE1-49C2-9FED-21FB2FC85A73}" type="pres">
      <dgm:prSet presAssocID="{EDD71969-95A9-48F4-9175-0A252E429142}" presName="hierChild4" presStyleCnt="0"/>
      <dgm:spPr/>
    </dgm:pt>
    <dgm:pt modelId="{C66E5F22-5B57-47C1-8EB4-700915FF76F6}" type="pres">
      <dgm:prSet presAssocID="{EDD71969-95A9-48F4-9175-0A252E429142}" presName="hierChild5" presStyleCnt="0"/>
      <dgm:spPr/>
    </dgm:pt>
    <dgm:pt modelId="{070883B7-E1F4-4C3D-AB18-F0ACD095CE86}" type="pres">
      <dgm:prSet presAssocID="{B5D8ECA1-F0A4-412A-B309-AB52549E5E87}" presName="hierChild3" presStyleCnt="0"/>
      <dgm:spPr/>
    </dgm:pt>
  </dgm:ptLst>
  <dgm:cxnLst>
    <dgm:cxn modelId="{1E48DC1A-BA5C-4F44-A630-DF6A04801342}" type="presOf" srcId="{B5D8ECA1-F0A4-412A-B309-AB52549E5E87}" destId="{EBA1983B-EE0B-4D9F-99FF-4337E85BB210}" srcOrd="0" destOrd="0" presId="urn:microsoft.com/office/officeart/2005/8/layout/orgChart1"/>
    <dgm:cxn modelId="{72382C3D-0EA4-4FC3-AA1D-0BAEA845A390}" type="presOf" srcId="{EDD71969-95A9-48F4-9175-0A252E429142}" destId="{371338C1-ED1F-44D9-8BB3-DB2F686012B1}" srcOrd="0" destOrd="0" presId="urn:microsoft.com/office/officeart/2005/8/layout/orgChart1"/>
    <dgm:cxn modelId="{AFAAB150-D75B-43E6-9617-7AF492EBA876}" type="presOf" srcId="{4E11052D-512A-4770-A5F2-1BF542379201}" destId="{C4680244-81DB-4A2F-AF6E-B856540D9F47}" srcOrd="0" destOrd="0" presId="urn:microsoft.com/office/officeart/2005/8/layout/orgChart1"/>
    <dgm:cxn modelId="{45248F51-9498-41F5-8C51-C088A74A7391}" type="presOf" srcId="{EDD71969-95A9-48F4-9175-0A252E429142}" destId="{1153E63D-8F2A-4C01-86F9-71A01FA2A8C3}" srcOrd="1" destOrd="0" presId="urn:microsoft.com/office/officeart/2005/8/layout/orgChart1"/>
    <dgm:cxn modelId="{E1B4C27F-B41B-4D2D-AF15-B7320D87F1A0}" srcId="{B5D8ECA1-F0A4-412A-B309-AB52549E5E87}" destId="{EDD71969-95A9-48F4-9175-0A252E429142}" srcOrd="0" destOrd="0" parTransId="{0FF0F247-F2E4-4619-A385-22514ACE0DD8}" sibTransId="{1C127AB3-18B1-4FD8-B1F5-0E707C03D5DE}"/>
    <dgm:cxn modelId="{B78DF7C5-7D2B-4F30-9577-F367A29B5FCD}" type="presOf" srcId="{0FF0F247-F2E4-4619-A385-22514ACE0DD8}" destId="{65CACE20-50A4-46F0-9C1E-388D17A4C78F}" srcOrd="0" destOrd="0" presId="urn:microsoft.com/office/officeart/2005/8/layout/orgChart1"/>
    <dgm:cxn modelId="{89114BD8-5108-4C9A-8FD1-79CB31CB61E7}" srcId="{4E11052D-512A-4770-A5F2-1BF542379201}" destId="{B5D8ECA1-F0A4-412A-B309-AB52549E5E87}" srcOrd="0" destOrd="0" parTransId="{016513A7-D999-4CCA-A425-952FF6FC562A}" sibTransId="{AB312BDA-612B-462B-9DF8-E429C299E1A1}"/>
    <dgm:cxn modelId="{716574DB-944E-4AA1-BC30-193DACB63236}" type="presOf" srcId="{B5D8ECA1-F0A4-412A-B309-AB52549E5E87}" destId="{0D646C04-E906-4945-AB65-870B10BA65BE}" srcOrd="1" destOrd="0" presId="urn:microsoft.com/office/officeart/2005/8/layout/orgChart1"/>
    <dgm:cxn modelId="{AF785248-AB00-4EAB-B10E-1FE1617100D9}" type="presParOf" srcId="{C4680244-81DB-4A2F-AF6E-B856540D9F47}" destId="{00484BF0-1C36-4556-970D-EAE5F70355B9}" srcOrd="0" destOrd="0" presId="urn:microsoft.com/office/officeart/2005/8/layout/orgChart1"/>
    <dgm:cxn modelId="{080CAB70-1962-4D13-9B6B-07F0151A1285}" type="presParOf" srcId="{00484BF0-1C36-4556-970D-EAE5F70355B9}" destId="{11B55F1D-C22F-4BF4-B370-4801CAAC1EDF}" srcOrd="0" destOrd="0" presId="urn:microsoft.com/office/officeart/2005/8/layout/orgChart1"/>
    <dgm:cxn modelId="{100DC865-FB84-42B1-81D4-735E7DBDCBC8}" type="presParOf" srcId="{11B55F1D-C22F-4BF4-B370-4801CAAC1EDF}" destId="{EBA1983B-EE0B-4D9F-99FF-4337E85BB210}" srcOrd="0" destOrd="0" presId="urn:microsoft.com/office/officeart/2005/8/layout/orgChart1"/>
    <dgm:cxn modelId="{5CE93299-A006-4160-BE5B-396F4EF5CB5D}" type="presParOf" srcId="{11B55F1D-C22F-4BF4-B370-4801CAAC1EDF}" destId="{0D646C04-E906-4945-AB65-870B10BA65BE}" srcOrd="1" destOrd="0" presId="urn:microsoft.com/office/officeart/2005/8/layout/orgChart1"/>
    <dgm:cxn modelId="{9CB22672-E3B7-405A-BF61-FACFB438D785}" type="presParOf" srcId="{00484BF0-1C36-4556-970D-EAE5F70355B9}" destId="{6146C572-E9C4-4ED7-91AF-0BDD21551F91}" srcOrd="1" destOrd="0" presId="urn:microsoft.com/office/officeart/2005/8/layout/orgChart1"/>
    <dgm:cxn modelId="{43268655-106D-45CB-B24C-2405A06AD969}" type="presParOf" srcId="{6146C572-E9C4-4ED7-91AF-0BDD21551F91}" destId="{65CACE20-50A4-46F0-9C1E-388D17A4C78F}" srcOrd="0" destOrd="0" presId="urn:microsoft.com/office/officeart/2005/8/layout/orgChart1"/>
    <dgm:cxn modelId="{60135543-FA36-4229-BB80-D04223550CDF}" type="presParOf" srcId="{6146C572-E9C4-4ED7-91AF-0BDD21551F91}" destId="{83733207-2100-47F3-8C06-2345E3E9EACA}" srcOrd="1" destOrd="0" presId="urn:microsoft.com/office/officeart/2005/8/layout/orgChart1"/>
    <dgm:cxn modelId="{572A29CD-89CA-4171-9656-3E002812CB52}" type="presParOf" srcId="{83733207-2100-47F3-8C06-2345E3E9EACA}" destId="{DE91EC06-E494-46AB-8BE8-20DD64DBE1A9}" srcOrd="0" destOrd="0" presId="urn:microsoft.com/office/officeart/2005/8/layout/orgChart1"/>
    <dgm:cxn modelId="{8552074B-B62C-4188-914B-A8788507E36D}" type="presParOf" srcId="{DE91EC06-E494-46AB-8BE8-20DD64DBE1A9}" destId="{371338C1-ED1F-44D9-8BB3-DB2F686012B1}" srcOrd="0" destOrd="0" presId="urn:microsoft.com/office/officeart/2005/8/layout/orgChart1"/>
    <dgm:cxn modelId="{70546842-7A2F-422E-BCB1-0DFFE1D478E7}" type="presParOf" srcId="{DE91EC06-E494-46AB-8BE8-20DD64DBE1A9}" destId="{1153E63D-8F2A-4C01-86F9-71A01FA2A8C3}" srcOrd="1" destOrd="0" presId="urn:microsoft.com/office/officeart/2005/8/layout/orgChart1"/>
    <dgm:cxn modelId="{CABDFDFE-9C9E-437D-832F-69BEA95AAA99}" type="presParOf" srcId="{83733207-2100-47F3-8C06-2345E3E9EACA}" destId="{2E680B10-BDE1-49C2-9FED-21FB2FC85A73}" srcOrd="1" destOrd="0" presId="urn:microsoft.com/office/officeart/2005/8/layout/orgChart1"/>
    <dgm:cxn modelId="{26C9031B-D3EF-4315-9D68-9A2FB6AE47F5}" type="presParOf" srcId="{83733207-2100-47F3-8C06-2345E3E9EACA}" destId="{C66E5F22-5B57-47C1-8EB4-700915FF76F6}" srcOrd="2" destOrd="0" presId="urn:microsoft.com/office/officeart/2005/8/layout/orgChart1"/>
    <dgm:cxn modelId="{2084AF2E-36B0-4319-9FA6-C45C939A99D2}" type="presParOf" srcId="{00484BF0-1C36-4556-970D-EAE5F70355B9}" destId="{070883B7-E1F4-4C3D-AB18-F0ACD095CE8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0FDC096-9A35-4D91-B9D4-9FD3473974F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591DD-EC28-44A9-834D-9BE1F66D41F3}">
      <dgm:prSet phldrT="[Text]" custT="1"/>
      <dgm:spPr/>
      <dgm:t>
        <a:bodyPr/>
        <a:lstStyle/>
        <a:p>
          <a:r>
            <a:rPr lang="en-US" sz="1400" dirty="0"/>
            <a:t>Finance Director</a:t>
          </a:r>
        </a:p>
      </dgm:t>
    </dgm:pt>
    <dgm:pt modelId="{39C088B2-2FFF-4476-BA94-1415701852D3}" type="parTrans" cxnId="{688E8E7D-FA2C-41A4-8B68-294F6CEDC780}">
      <dgm:prSet/>
      <dgm:spPr/>
      <dgm:t>
        <a:bodyPr/>
        <a:lstStyle/>
        <a:p>
          <a:endParaRPr lang="en-US"/>
        </a:p>
      </dgm:t>
    </dgm:pt>
    <dgm:pt modelId="{5CD1610D-277B-43D6-AC9C-61958D8AB32B}" type="sibTrans" cxnId="{688E8E7D-FA2C-41A4-8B68-294F6CEDC780}">
      <dgm:prSet/>
      <dgm:spPr/>
      <dgm:t>
        <a:bodyPr/>
        <a:lstStyle/>
        <a:p>
          <a:endParaRPr lang="en-US"/>
        </a:p>
      </dgm:t>
    </dgm:pt>
    <dgm:pt modelId="{6207B5C3-9DEA-49C1-A440-476801C88D6B}">
      <dgm:prSet phldrT="[Text]" custT="1"/>
      <dgm:spPr/>
      <dgm:t>
        <a:bodyPr/>
        <a:lstStyle/>
        <a:p>
          <a:r>
            <a:rPr lang="en-US" sz="1400" dirty="0"/>
            <a:t>Assistant Director Fin Planning &amp; Analysis</a:t>
          </a:r>
        </a:p>
      </dgm:t>
    </dgm:pt>
    <dgm:pt modelId="{6DC7E259-137E-406F-8326-27AD31EF5B59}" type="parTrans" cxnId="{B7FF446D-93B3-4E41-AB26-F6A8A23F1FAD}">
      <dgm:prSet/>
      <dgm:spPr/>
      <dgm:t>
        <a:bodyPr/>
        <a:lstStyle/>
        <a:p>
          <a:endParaRPr lang="en-US"/>
        </a:p>
      </dgm:t>
    </dgm:pt>
    <dgm:pt modelId="{F0539AC2-837E-44FC-A00F-BB0FC68E4A47}" type="sibTrans" cxnId="{B7FF446D-93B3-4E41-AB26-F6A8A23F1FAD}">
      <dgm:prSet/>
      <dgm:spPr/>
      <dgm:t>
        <a:bodyPr/>
        <a:lstStyle/>
        <a:p>
          <a:endParaRPr lang="en-US"/>
        </a:p>
      </dgm:t>
    </dgm:pt>
    <dgm:pt modelId="{C1692A93-2840-4CF7-8C42-8A8640EE91D3}">
      <dgm:prSet phldrT="[Text]" custT="1"/>
      <dgm:spPr/>
      <dgm:t>
        <a:bodyPr/>
        <a:lstStyle/>
        <a:p>
          <a:r>
            <a:rPr lang="en-US" sz="1400" dirty="0"/>
            <a:t>Assistant Director Fin Contracts &amp; Procurement</a:t>
          </a:r>
        </a:p>
      </dgm:t>
    </dgm:pt>
    <dgm:pt modelId="{B030115A-2A3C-46AA-88F7-40A781AFE31F}" type="parTrans" cxnId="{EB1B4D15-2D17-440D-A6E1-AE0D90DFCFC1}">
      <dgm:prSet/>
      <dgm:spPr/>
      <dgm:t>
        <a:bodyPr/>
        <a:lstStyle/>
        <a:p>
          <a:endParaRPr lang="en-US"/>
        </a:p>
      </dgm:t>
    </dgm:pt>
    <dgm:pt modelId="{F8370E92-E158-4E17-97E9-2F00AB5328AB}" type="sibTrans" cxnId="{EB1B4D15-2D17-440D-A6E1-AE0D90DFCFC1}">
      <dgm:prSet/>
      <dgm:spPr/>
      <dgm:t>
        <a:bodyPr/>
        <a:lstStyle/>
        <a:p>
          <a:endParaRPr lang="en-US"/>
        </a:p>
      </dgm:t>
    </dgm:pt>
    <dgm:pt modelId="{D505168C-6271-4E44-9917-24B356B8C7DE}">
      <dgm:prSet custT="1"/>
      <dgm:spPr/>
      <dgm:t>
        <a:bodyPr/>
        <a:lstStyle/>
        <a:p>
          <a:r>
            <a:rPr lang="en-US" sz="1400" dirty="0"/>
            <a:t>Sr Accountant (1)</a:t>
          </a:r>
        </a:p>
        <a:p>
          <a:r>
            <a:rPr lang="en-US" sz="1400" dirty="0"/>
            <a:t>Accounting Tech (1)</a:t>
          </a:r>
        </a:p>
      </dgm:t>
    </dgm:pt>
    <dgm:pt modelId="{F831A610-B5CF-4691-88DE-84B72062A55F}" type="parTrans" cxnId="{9F545C2B-1206-435B-8818-E99D81C2B15A}">
      <dgm:prSet/>
      <dgm:spPr/>
      <dgm:t>
        <a:bodyPr/>
        <a:lstStyle/>
        <a:p>
          <a:endParaRPr lang="en-US"/>
        </a:p>
      </dgm:t>
    </dgm:pt>
    <dgm:pt modelId="{EA7FFA9E-9E5D-4664-AD3B-95CA082E4E9C}" type="sibTrans" cxnId="{9F545C2B-1206-435B-8818-E99D81C2B15A}">
      <dgm:prSet/>
      <dgm:spPr/>
      <dgm:t>
        <a:bodyPr/>
        <a:lstStyle/>
        <a:p>
          <a:endParaRPr lang="en-US"/>
        </a:p>
      </dgm:t>
    </dgm:pt>
    <dgm:pt modelId="{6A03E9F1-1E9D-411C-A86B-F98657235643}">
      <dgm:prSet custT="1"/>
      <dgm:spPr/>
      <dgm:t>
        <a:bodyPr/>
        <a:lstStyle/>
        <a:p>
          <a:r>
            <a:rPr lang="en-US" sz="1400" dirty="0"/>
            <a:t>Sr. Contracts &amp; Proc Spec (1)</a:t>
          </a:r>
        </a:p>
        <a:p>
          <a:r>
            <a:rPr lang="en-US" sz="1400" dirty="0"/>
            <a:t>Accountant (1)</a:t>
          </a:r>
        </a:p>
        <a:p>
          <a:r>
            <a:rPr lang="en-US" sz="1400" dirty="0"/>
            <a:t>Procurement Spec (1)</a:t>
          </a:r>
        </a:p>
      </dgm:t>
    </dgm:pt>
    <dgm:pt modelId="{1C727A7C-C05A-4C58-A9A8-23D11C4F7702}" type="parTrans" cxnId="{A3E2DC14-444A-4829-AD9D-8B9A15A8F31A}">
      <dgm:prSet/>
      <dgm:spPr/>
      <dgm:t>
        <a:bodyPr/>
        <a:lstStyle/>
        <a:p>
          <a:endParaRPr lang="en-US"/>
        </a:p>
      </dgm:t>
    </dgm:pt>
    <dgm:pt modelId="{7451204F-1512-4A8C-925A-5FF2D9B132FA}" type="sibTrans" cxnId="{A3E2DC14-444A-4829-AD9D-8B9A15A8F31A}">
      <dgm:prSet/>
      <dgm:spPr/>
      <dgm:t>
        <a:bodyPr/>
        <a:lstStyle/>
        <a:p>
          <a:endParaRPr lang="en-US"/>
        </a:p>
      </dgm:t>
    </dgm:pt>
    <dgm:pt modelId="{8FD697C4-0EC7-4A3F-8F2C-E5E2B11E46EA}" type="pres">
      <dgm:prSet presAssocID="{20FDC096-9A35-4D91-B9D4-9FD3473974F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3047FD0-C2FA-4C40-B2B6-91F10543F850}" type="pres">
      <dgm:prSet presAssocID="{FA8591DD-EC28-44A9-834D-9BE1F66D41F3}" presName="hierRoot1" presStyleCnt="0">
        <dgm:presLayoutVars>
          <dgm:hierBranch val="init"/>
        </dgm:presLayoutVars>
      </dgm:prSet>
      <dgm:spPr/>
    </dgm:pt>
    <dgm:pt modelId="{513E1C02-62F7-49F4-B207-557F42EB3DE1}" type="pres">
      <dgm:prSet presAssocID="{FA8591DD-EC28-44A9-834D-9BE1F66D41F3}" presName="rootComposite1" presStyleCnt="0"/>
      <dgm:spPr/>
    </dgm:pt>
    <dgm:pt modelId="{E320C813-2740-46E9-BA35-92C5287BF378}" type="pres">
      <dgm:prSet presAssocID="{FA8591DD-EC28-44A9-834D-9BE1F66D41F3}" presName="rootText1" presStyleLbl="node0" presStyleIdx="0" presStyleCnt="1">
        <dgm:presLayoutVars>
          <dgm:chPref val="3"/>
        </dgm:presLayoutVars>
      </dgm:prSet>
      <dgm:spPr/>
    </dgm:pt>
    <dgm:pt modelId="{246D899C-BE34-42E5-BDE5-C16284F6BC07}" type="pres">
      <dgm:prSet presAssocID="{FA8591DD-EC28-44A9-834D-9BE1F66D41F3}" presName="rootConnector1" presStyleLbl="node1" presStyleIdx="0" presStyleCnt="0"/>
      <dgm:spPr/>
    </dgm:pt>
    <dgm:pt modelId="{78C2F2DD-6383-4D64-884D-5F6B3CF1CC4D}" type="pres">
      <dgm:prSet presAssocID="{FA8591DD-EC28-44A9-834D-9BE1F66D41F3}" presName="hierChild2" presStyleCnt="0"/>
      <dgm:spPr/>
    </dgm:pt>
    <dgm:pt modelId="{6E96AF21-E351-420D-AB26-C833352AB4BA}" type="pres">
      <dgm:prSet presAssocID="{6DC7E259-137E-406F-8326-27AD31EF5B59}" presName="Name37" presStyleLbl="parChTrans1D2" presStyleIdx="0" presStyleCnt="2"/>
      <dgm:spPr/>
    </dgm:pt>
    <dgm:pt modelId="{E888240F-69FC-496E-8D68-0D34D2AC29FC}" type="pres">
      <dgm:prSet presAssocID="{6207B5C3-9DEA-49C1-A440-476801C88D6B}" presName="hierRoot2" presStyleCnt="0">
        <dgm:presLayoutVars>
          <dgm:hierBranch val="init"/>
        </dgm:presLayoutVars>
      </dgm:prSet>
      <dgm:spPr/>
    </dgm:pt>
    <dgm:pt modelId="{778B728A-E647-4825-B6CF-69DFAD4FF1B6}" type="pres">
      <dgm:prSet presAssocID="{6207B5C3-9DEA-49C1-A440-476801C88D6B}" presName="rootComposite" presStyleCnt="0"/>
      <dgm:spPr/>
    </dgm:pt>
    <dgm:pt modelId="{F6D18286-F795-4E61-A3A8-D31774A65104}" type="pres">
      <dgm:prSet presAssocID="{6207B5C3-9DEA-49C1-A440-476801C88D6B}" presName="rootText" presStyleLbl="node2" presStyleIdx="0" presStyleCnt="2">
        <dgm:presLayoutVars>
          <dgm:chPref val="3"/>
        </dgm:presLayoutVars>
      </dgm:prSet>
      <dgm:spPr/>
    </dgm:pt>
    <dgm:pt modelId="{C4232C39-5E83-4912-ADC2-BB7347AA7308}" type="pres">
      <dgm:prSet presAssocID="{6207B5C3-9DEA-49C1-A440-476801C88D6B}" presName="rootConnector" presStyleLbl="node2" presStyleIdx="0" presStyleCnt="2"/>
      <dgm:spPr/>
    </dgm:pt>
    <dgm:pt modelId="{29DBBB54-6F0A-4C77-8C47-E2C396173EFB}" type="pres">
      <dgm:prSet presAssocID="{6207B5C3-9DEA-49C1-A440-476801C88D6B}" presName="hierChild4" presStyleCnt="0"/>
      <dgm:spPr/>
    </dgm:pt>
    <dgm:pt modelId="{8B3FBBC2-1EE9-49F7-914E-5227D1175504}" type="pres">
      <dgm:prSet presAssocID="{1C727A7C-C05A-4C58-A9A8-23D11C4F7702}" presName="Name37" presStyleLbl="parChTrans1D3" presStyleIdx="0" presStyleCnt="2"/>
      <dgm:spPr/>
    </dgm:pt>
    <dgm:pt modelId="{7CC9C61C-DB31-4411-B822-0DD9FE324E5E}" type="pres">
      <dgm:prSet presAssocID="{6A03E9F1-1E9D-411C-A86B-F98657235643}" presName="hierRoot2" presStyleCnt="0">
        <dgm:presLayoutVars>
          <dgm:hierBranch val="init"/>
        </dgm:presLayoutVars>
      </dgm:prSet>
      <dgm:spPr/>
    </dgm:pt>
    <dgm:pt modelId="{7182B328-1FCA-45FF-9906-A819060F251A}" type="pres">
      <dgm:prSet presAssocID="{6A03E9F1-1E9D-411C-A86B-F98657235643}" presName="rootComposite" presStyleCnt="0"/>
      <dgm:spPr/>
    </dgm:pt>
    <dgm:pt modelId="{BDFA182B-CC7B-4DE4-B950-5754451ABF6F}" type="pres">
      <dgm:prSet presAssocID="{6A03E9F1-1E9D-411C-A86B-F98657235643}" presName="rootText" presStyleLbl="node3" presStyleIdx="0" presStyleCnt="2">
        <dgm:presLayoutVars>
          <dgm:chPref val="3"/>
        </dgm:presLayoutVars>
      </dgm:prSet>
      <dgm:spPr/>
    </dgm:pt>
    <dgm:pt modelId="{BAC3C0BC-13CC-4228-A8FC-F35E77AABC7A}" type="pres">
      <dgm:prSet presAssocID="{6A03E9F1-1E9D-411C-A86B-F98657235643}" presName="rootConnector" presStyleLbl="node3" presStyleIdx="0" presStyleCnt="2"/>
      <dgm:spPr/>
    </dgm:pt>
    <dgm:pt modelId="{1657DDB6-9451-441A-AC7B-B1A422470882}" type="pres">
      <dgm:prSet presAssocID="{6A03E9F1-1E9D-411C-A86B-F98657235643}" presName="hierChild4" presStyleCnt="0"/>
      <dgm:spPr/>
    </dgm:pt>
    <dgm:pt modelId="{D1D12A58-E3A9-405D-B2DD-EDF86DA39350}" type="pres">
      <dgm:prSet presAssocID="{6A03E9F1-1E9D-411C-A86B-F98657235643}" presName="hierChild5" presStyleCnt="0"/>
      <dgm:spPr/>
    </dgm:pt>
    <dgm:pt modelId="{9DCFB3F7-2FFE-4344-86A5-B52D70A3980F}" type="pres">
      <dgm:prSet presAssocID="{6207B5C3-9DEA-49C1-A440-476801C88D6B}" presName="hierChild5" presStyleCnt="0"/>
      <dgm:spPr/>
    </dgm:pt>
    <dgm:pt modelId="{7453C133-8671-402A-BDD3-CF2B8D2C3C0F}" type="pres">
      <dgm:prSet presAssocID="{B030115A-2A3C-46AA-88F7-40A781AFE31F}" presName="Name37" presStyleLbl="parChTrans1D2" presStyleIdx="1" presStyleCnt="2"/>
      <dgm:spPr/>
    </dgm:pt>
    <dgm:pt modelId="{962344BB-1B91-4AC2-8868-E78A0A0B351A}" type="pres">
      <dgm:prSet presAssocID="{C1692A93-2840-4CF7-8C42-8A8640EE91D3}" presName="hierRoot2" presStyleCnt="0">
        <dgm:presLayoutVars>
          <dgm:hierBranch val="init"/>
        </dgm:presLayoutVars>
      </dgm:prSet>
      <dgm:spPr/>
    </dgm:pt>
    <dgm:pt modelId="{51F22794-0A3C-42C8-BE66-877E2E2D601A}" type="pres">
      <dgm:prSet presAssocID="{C1692A93-2840-4CF7-8C42-8A8640EE91D3}" presName="rootComposite" presStyleCnt="0"/>
      <dgm:spPr/>
    </dgm:pt>
    <dgm:pt modelId="{1E5E4CC6-28AD-4215-B951-54F34DBA9FFE}" type="pres">
      <dgm:prSet presAssocID="{C1692A93-2840-4CF7-8C42-8A8640EE91D3}" presName="rootText" presStyleLbl="node2" presStyleIdx="1" presStyleCnt="2">
        <dgm:presLayoutVars>
          <dgm:chPref val="3"/>
        </dgm:presLayoutVars>
      </dgm:prSet>
      <dgm:spPr/>
    </dgm:pt>
    <dgm:pt modelId="{A818CE60-D030-4F69-90DA-4604BE0AB483}" type="pres">
      <dgm:prSet presAssocID="{C1692A93-2840-4CF7-8C42-8A8640EE91D3}" presName="rootConnector" presStyleLbl="node2" presStyleIdx="1" presStyleCnt="2"/>
      <dgm:spPr/>
    </dgm:pt>
    <dgm:pt modelId="{61C37CEE-E624-448F-93B1-56AFB7AA78AF}" type="pres">
      <dgm:prSet presAssocID="{C1692A93-2840-4CF7-8C42-8A8640EE91D3}" presName="hierChild4" presStyleCnt="0"/>
      <dgm:spPr/>
    </dgm:pt>
    <dgm:pt modelId="{A2EEE976-C78F-4736-890F-D8C46452A1AC}" type="pres">
      <dgm:prSet presAssocID="{F831A610-B5CF-4691-88DE-84B72062A55F}" presName="Name37" presStyleLbl="parChTrans1D3" presStyleIdx="1" presStyleCnt="2"/>
      <dgm:spPr/>
    </dgm:pt>
    <dgm:pt modelId="{2EDBEA43-2775-40C0-8A27-36B880BA4DC3}" type="pres">
      <dgm:prSet presAssocID="{D505168C-6271-4E44-9917-24B356B8C7DE}" presName="hierRoot2" presStyleCnt="0">
        <dgm:presLayoutVars>
          <dgm:hierBranch val="init"/>
        </dgm:presLayoutVars>
      </dgm:prSet>
      <dgm:spPr/>
    </dgm:pt>
    <dgm:pt modelId="{A1161B21-B8AB-466F-98BB-1AB2914C5DAC}" type="pres">
      <dgm:prSet presAssocID="{D505168C-6271-4E44-9917-24B356B8C7DE}" presName="rootComposite" presStyleCnt="0"/>
      <dgm:spPr/>
    </dgm:pt>
    <dgm:pt modelId="{48457DEA-71D8-4911-A714-B5A81B573929}" type="pres">
      <dgm:prSet presAssocID="{D505168C-6271-4E44-9917-24B356B8C7DE}" presName="rootText" presStyleLbl="node3" presStyleIdx="1" presStyleCnt="2">
        <dgm:presLayoutVars>
          <dgm:chPref val="3"/>
        </dgm:presLayoutVars>
      </dgm:prSet>
      <dgm:spPr/>
    </dgm:pt>
    <dgm:pt modelId="{444671E2-58D3-47EA-BD26-682DEA97F9C7}" type="pres">
      <dgm:prSet presAssocID="{D505168C-6271-4E44-9917-24B356B8C7DE}" presName="rootConnector" presStyleLbl="node3" presStyleIdx="1" presStyleCnt="2"/>
      <dgm:spPr/>
    </dgm:pt>
    <dgm:pt modelId="{ABF530AE-3AD3-4DF5-94C5-EDB3F37179A0}" type="pres">
      <dgm:prSet presAssocID="{D505168C-6271-4E44-9917-24B356B8C7DE}" presName="hierChild4" presStyleCnt="0"/>
      <dgm:spPr/>
    </dgm:pt>
    <dgm:pt modelId="{AAF63DAD-A05C-426A-A0B8-7CF64B452472}" type="pres">
      <dgm:prSet presAssocID="{D505168C-6271-4E44-9917-24B356B8C7DE}" presName="hierChild5" presStyleCnt="0"/>
      <dgm:spPr/>
    </dgm:pt>
    <dgm:pt modelId="{2F8A3E7A-8A40-48D5-8237-DBAB6B8599A2}" type="pres">
      <dgm:prSet presAssocID="{C1692A93-2840-4CF7-8C42-8A8640EE91D3}" presName="hierChild5" presStyleCnt="0"/>
      <dgm:spPr/>
    </dgm:pt>
    <dgm:pt modelId="{5410E1D3-8A41-4866-9361-0C170854A706}" type="pres">
      <dgm:prSet presAssocID="{FA8591DD-EC28-44A9-834D-9BE1F66D41F3}" presName="hierChild3" presStyleCnt="0"/>
      <dgm:spPr/>
    </dgm:pt>
  </dgm:ptLst>
  <dgm:cxnLst>
    <dgm:cxn modelId="{5D2EF903-E7ED-41A8-90CD-1719FBC82598}" type="presOf" srcId="{D505168C-6271-4E44-9917-24B356B8C7DE}" destId="{48457DEA-71D8-4911-A714-B5A81B573929}" srcOrd="0" destOrd="0" presId="urn:microsoft.com/office/officeart/2005/8/layout/orgChart1"/>
    <dgm:cxn modelId="{A3E2DC14-444A-4829-AD9D-8B9A15A8F31A}" srcId="{6207B5C3-9DEA-49C1-A440-476801C88D6B}" destId="{6A03E9F1-1E9D-411C-A86B-F98657235643}" srcOrd="0" destOrd="0" parTransId="{1C727A7C-C05A-4C58-A9A8-23D11C4F7702}" sibTransId="{7451204F-1512-4A8C-925A-5FF2D9B132FA}"/>
    <dgm:cxn modelId="{EB1B4D15-2D17-440D-A6E1-AE0D90DFCFC1}" srcId="{FA8591DD-EC28-44A9-834D-9BE1F66D41F3}" destId="{C1692A93-2840-4CF7-8C42-8A8640EE91D3}" srcOrd="1" destOrd="0" parTransId="{B030115A-2A3C-46AA-88F7-40A781AFE31F}" sibTransId="{F8370E92-E158-4E17-97E9-2F00AB5328AB}"/>
    <dgm:cxn modelId="{1D6EDF17-4D71-4038-97F9-C4C9527DED60}" type="presOf" srcId="{B030115A-2A3C-46AA-88F7-40A781AFE31F}" destId="{7453C133-8671-402A-BDD3-CF2B8D2C3C0F}" srcOrd="0" destOrd="0" presId="urn:microsoft.com/office/officeart/2005/8/layout/orgChart1"/>
    <dgm:cxn modelId="{9F545C2B-1206-435B-8818-E99D81C2B15A}" srcId="{C1692A93-2840-4CF7-8C42-8A8640EE91D3}" destId="{D505168C-6271-4E44-9917-24B356B8C7DE}" srcOrd="0" destOrd="0" parTransId="{F831A610-B5CF-4691-88DE-84B72062A55F}" sibTransId="{EA7FFA9E-9E5D-4664-AD3B-95CA082E4E9C}"/>
    <dgm:cxn modelId="{E7854C2C-6E0C-402E-9C25-E36FC4FA22E4}" type="presOf" srcId="{1C727A7C-C05A-4C58-A9A8-23D11C4F7702}" destId="{8B3FBBC2-1EE9-49F7-914E-5227D1175504}" srcOrd="0" destOrd="0" presId="urn:microsoft.com/office/officeart/2005/8/layout/orgChart1"/>
    <dgm:cxn modelId="{BE588D39-2A14-4E1D-9211-44AD0D84D146}" type="presOf" srcId="{FA8591DD-EC28-44A9-834D-9BE1F66D41F3}" destId="{E320C813-2740-46E9-BA35-92C5287BF378}" srcOrd="0" destOrd="0" presId="urn:microsoft.com/office/officeart/2005/8/layout/orgChart1"/>
    <dgm:cxn modelId="{308EEC5E-22A9-46A5-9206-DDEF6938301C}" type="presOf" srcId="{6207B5C3-9DEA-49C1-A440-476801C88D6B}" destId="{F6D18286-F795-4E61-A3A8-D31774A65104}" srcOrd="0" destOrd="0" presId="urn:microsoft.com/office/officeart/2005/8/layout/orgChart1"/>
    <dgm:cxn modelId="{B7FF446D-93B3-4E41-AB26-F6A8A23F1FAD}" srcId="{FA8591DD-EC28-44A9-834D-9BE1F66D41F3}" destId="{6207B5C3-9DEA-49C1-A440-476801C88D6B}" srcOrd="0" destOrd="0" parTransId="{6DC7E259-137E-406F-8326-27AD31EF5B59}" sibTransId="{F0539AC2-837E-44FC-A00F-BB0FC68E4A47}"/>
    <dgm:cxn modelId="{85B2526F-5A25-4018-91DE-DE6D81B9405B}" type="presOf" srcId="{6A03E9F1-1E9D-411C-A86B-F98657235643}" destId="{BAC3C0BC-13CC-4228-A8FC-F35E77AABC7A}" srcOrd="1" destOrd="0" presId="urn:microsoft.com/office/officeart/2005/8/layout/orgChart1"/>
    <dgm:cxn modelId="{D73F1356-2D24-4066-9442-A067284570E3}" type="presOf" srcId="{C1692A93-2840-4CF7-8C42-8A8640EE91D3}" destId="{A818CE60-D030-4F69-90DA-4604BE0AB483}" srcOrd="1" destOrd="0" presId="urn:microsoft.com/office/officeart/2005/8/layout/orgChart1"/>
    <dgm:cxn modelId="{688E8E7D-FA2C-41A4-8B68-294F6CEDC780}" srcId="{20FDC096-9A35-4D91-B9D4-9FD3473974F4}" destId="{FA8591DD-EC28-44A9-834D-9BE1F66D41F3}" srcOrd="0" destOrd="0" parTransId="{39C088B2-2FFF-4476-BA94-1415701852D3}" sibTransId="{5CD1610D-277B-43D6-AC9C-61958D8AB32B}"/>
    <dgm:cxn modelId="{A48E1E7E-AE94-4CED-B60B-9765A1736BD4}" type="presOf" srcId="{C1692A93-2840-4CF7-8C42-8A8640EE91D3}" destId="{1E5E4CC6-28AD-4215-B951-54F34DBA9FFE}" srcOrd="0" destOrd="0" presId="urn:microsoft.com/office/officeart/2005/8/layout/orgChart1"/>
    <dgm:cxn modelId="{5334E382-B346-4769-85B7-8BACE693CCE6}" type="presOf" srcId="{6DC7E259-137E-406F-8326-27AD31EF5B59}" destId="{6E96AF21-E351-420D-AB26-C833352AB4BA}" srcOrd="0" destOrd="0" presId="urn:microsoft.com/office/officeart/2005/8/layout/orgChart1"/>
    <dgm:cxn modelId="{7FA291A3-FA06-42BA-88A7-D81C46BECD71}" type="presOf" srcId="{D505168C-6271-4E44-9917-24B356B8C7DE}" destId="{444671E2-58D3-47EA-BD26-682DEA97F9C7}" srcOrd="1" destOrd="0" presId="urn:microsoft.com/office/officeart/2005/8/layout/orgChart1"/>
    <dgm:cxn modelId="{6C8D5DB0-FA5D-4A63-8249-018EDDF346EA}" type="presOf" srcId="{6207B5C3-9DEA-49C1-A440-476801C88D6B}" destId="{C4232C39-5E83-4912-ADC2-BB7347AA7308}" srcOrd="1" destOrd="0" presId="urn:microsoft.com/office/officeart/2005/8/layout/orgChart1"/>
    <dgm:cxn modelId="{93245BC2-1CAE-4697-92D8-874E983AD2B4}" type="presOf" srcId="{FA8591DD-EC28-44A9-834D-9BE1F66D41F3}" destId="{246D899C-BE34-42E5-BDE5-C16284F6BC07}" srcOrd="1" destOrd="0" presId="urn:microsoft.com/office/officeart/2005/8/layout/orgChart1"/>
    <dgm:cxn modelId="{A29F64E0-FA0E-4FA0-9B75-CA99E311AC2E}" type="presOf" srcId="{6A03E9F1-1E9D-411C-A86B-F98657235643}" destId="{BDFA182B-CC7B-4DE4-B950-5754451ABF6F}" srcOrd="0" destOrd="0" presId="urn:microsoft.com/office/officeart/2005/8/layout/orgChart1"/>
    <dgm:cxn modelId="{055F04E5-4343-40C9-AB46-A9B707DF4A0D}" type="presOf" srcId="{20FDC096-9A35-4D91-B9D4-9FD3473974F4}" destId="{8FD697C4-0EC7-4A3F-8F2C-E5E2B11E46EA}" srcOrd="0" destOrd="0" presId="urn:microsoft.com/office/officeart/2005/8/layout/orgChart1"/>
    <dgm:cxn modelId="{E6862AFD-D5C5-4E28-B8BA-6DB03F25BC65}" type="presOf" srcId="{F831A610-B5CF-4691-88DE-84B72062A55F}" destId="{A2EEE976-C78F-4736-890F-D8C46452A1AC}" srcOrd="0" destOrd="0" presId="urn:microsoft.com/office/officeart/2005/8/layout/orgChart1"/>
    <dgm:cxn modelId="{F7815574-8223-4827-B82D-B52DA1CF650F}" type="presParOf" srcId="{8FD697C4-0EC7-4A3F-8F2C-E5E2B11E46EA}" destId="{03047FD0-C2FA-4C40-B2B6-91F10543F850}" srcOrd="0" destOrd="0" presId="urn:microsoft.com/office/officeart/2005/8/layout/orgChart1"/>
    <dgm:cxn modelId="{200CDA25-861D-4ABD-AEA4-D50ED8A69CBA}" type="presParOf" srcId="{03047FD0-C2FA-4C40-B2B6-91F10543F850}" destId="{513E1C02-62F7-49F4-B207-557F42EB3DE1}" srcOrd="0" destOrd="0" presId="urn:microsoft.com/office/officeart/2005/8/layout/orgChart1"/>
    <dgm:cxn modelId="{9705E27D-6A4A-47D5-ACF1-009D8F34A362}" type="presParOf" srcId="{513E1C02-62F7-49F4-B207-557F42EB3DE1}" destId="{E320C813-2740-46E9-BA35-92C5287BF378}" srcOrd="0" destOrd="0" presId="urn:microsoft.com/office/officeart/2005/8/layout/orgChart1"/>
    <dgm:cxn modelId="{1C336302-A3D2-457A-9C2F-8DAF9E6A5454}" type="presParOf" srcId="{513E1C02-62F7-49F4-B207-557F42EB3DE1}" destId="{246D899C-BE34-42E5-BDE5-C16284F6BC07}" srcOrd="1" destOrd="0" presId="urn:microsoft.com/office/officeart/2005/8/layout/orgChart1"/>
    <dgm:cxn modelId="{C4484259-A9B4-499A-B898-A3BFCD109F2E}" type="presParOf" srcId="{03047FD0-C2FA-4C40-B2B6-91F10543F850}" destId="{78C2F2DD-6383-4D64-884D-5F6B3CF1CC4D}" srcOrd="1" destOrd="0" presId="urn:microsoft.com/office/officeart/2005/8/layout/orgChart1"/>
    <dgm:cxn modelId="{CC338D2F-4E85-4068-B196-09BD60D54B80}" type="presParOf" srcId="{78C2F2DD-6383-4D64-884D-5F6B3CF1CC4D}" destId="{6E96AF21-E351-420D-AB26-C833352AB4BA}" srcOrd="0" destOrd="0" presId="urn:microsoft.com/office/officeart/2005/8/layout/orgChart1"/>
    <dgm:cxn modelId="{13AB5E43-E824-4732-A5E1-A5F36C37A55E}" type="presParOf" srcId="{78C2F2DD-6383-4D64-884D-5F6B3CF1CC4D}" destId="{E888240F-69FC-496E-8D68-0D34D2AC29FC}" srcOrd="1" destOrd="0" presId="urn:microsoft.com/office/officeart/2005/8/layout/orgChart1"/>
    <dgm:cxn modelId="{75378F7B-EB36-4B11-89C6-EE1F354EC2A4}" type="presParOf" srcId="{E888240F-69FC-496E-8D68-0D34D2AC29FC}" destId="{778B728A-E647-4825-B6CF-69DFAD4FF1B6}" srcOrd="0" destOrd="0" presId="urn:microsoft.com/office/officeart/2005/8/layout/orgChart1"/>
    <dgm:cxn modelId="{6B642D0F-7961-4055-B10D-422FD5110AA2}" type="presParOf" srcId="{778B728A-E647-4825-B6CF-69DFAD4FF1B6}" destId="{F6D18286-F795-4E61-A3A8-D31774A65104}" srcOrd="0" destOrd="0" presId="urn:microsoft.com/office/officeart/2005/8/layout/orgChart1"/>
    <dgm:cxn modelId="{D1F2F95C-333F-4A8D-B331-08862A26D60F}" type="presParOf" srcId="{778B728A-E647-4825-B6CF-69DFAD4FF1B6}" destId="{C4232C39-5E83-4912-ADC2-BB7347AA7308}" srcOrd="1" destOrd="0" presId="urn:microsoft.com/office/officeart/2005/8/layout/orgChart1"/>
    <dgm:cxn modelId="{FB6CFBC9-6FDB-494A-B0E7-B1776207DC95}" type="presParOf" srcId="{E888240F-69FC-496E-8D68-0D34D2AC29FC}" destId="{29DBBB54-6F0A-4C77-8C47-E2C396173EFB}" srcOrd="1" destOrd="0" presId="urn:microsoft.com/office/officeart/2005/8/layout/orgChart1"/>
    <dgm:cxn modelId="{6684A098-D2F0-4A5F-8869-70C8311F3C90}" type="presParOf" srcId="{29DBBB54-6F0A-4C77-8C47-E2C396173EFB}" destId="{8B3FBBC2-1EE9-49F7-914E-5227D1175504}" srcOrd="0" destOrd="0" presId="urn:microsoft.com/office/officeart/2005/8/layout/orgChart1"/>
    <dgm:cxn modelId="{888818EB-9B4A-42B6-9F30-A228BD033AC2}" type="presParOf" srcId="{29DBBB54-6F0A-4C77-8C47-E2C396173EFB}" destId="{7CC9C61C-DB31-4411-B822-0DD9FE324E5E}" srcOrd="1" destOrd="0" presId="urn:microsoft.com/office/officeart/2005/8/layout/orgChart1"/>
    <dgm:cxn modelId="{2BAED0E8-5AC7-4A58-A7F8-6644E9F93D4B}" type="presParOf" srcId="{7CC9C61C-DB31-4411-B822-0DD9FE324E5E}" destId="{7182B328-1FCA-45FF-9906-A819060F251A}" srcOrd="0" destOrd="0" presId="urn:microsoft.com/office/officeart/2005/8/layout/orgChart1"/>
    <dgm:cxn modelId="{0E5C9179-0328-4A41-8DCB-7CD72681A043}" type="presParOf" srcId="{7182B328-1FCA-45FF-9906-A819060F251A}" destId="{BDFA182B-CC7B-4DE4-B950-5754451ABF6F}" srcOrd="0" destOrd="0" presId="urn:microsoft.com/office/officeart/2005/8/layout/orgChart1"/>
    <dgm:cxn modelId="{D5592983-25CB-45E5-9EE4-700B120BFEEC}" type="presParOf" srcId="{7182B328-1FCA-45FF-9906-A819060F251A}" destId="{BAC3C0BC-13CC-4228-A8FC-F35E77AABC7A}" srcOrd="1" destOrd="0" presId="urn:microsoft.com/office/officeart/2005/8/layout/orgChart1"/>
    <dgm:cxn modelId="{79C97829-E4AC-4056-8C7D-D9C374CD0CF0}" type="presParOf" srcId="{7CC9C61C-DB31-4411-B822-0DD9FE324E5E}" destId="{1657DDB6-9451-441A-AC7B-B1A422470882}" srcOrd="1" destOrd="0" presId="urn:microsoft.com/office/officeart/2005/8/layout/orgChart1"/>
    <dgm:cxn modelId="{2AB75C52-62C6-43FE-922C-80593E2DFE60}" type="presParOf" srcId="{7CC9C61C-DB31-4411-B822-0DD9FE324E5E}" destId="{D1D12A58-E3A9-405D-B2DD-EDF86DA39350}" srcOrd="2" destOrd="0" presId="urn:microsoft.com/office/officeart/2005/8/layout/orgChart1"/>
    <dgm:cxn modelId="{5EE81475-C212-401B-BBC5-6F53E86F091B}" type="presParOf" srcId="{E888240F-69FC-496E-8D68-0D34D2AC29FC}" destId="{9DCFB3F7-2FFE-4344-86A5-B52D70A3980F}" srcOrd="2" destOrd="0" presId="urn:microsoft.com/office/officeart/2005/8/layout/orgChart1"/>
    <dgm:cxn modelId="{F885D35C-BA26-43F9-9811-2FE5975F5842}" type="presParOf" srcId="{78C2F2DD-6383-4D64-884D-5F6B3CF1CC4D}" destId="{7453C133-8671-402A-BDD3-CF2B8D2C3C0F}" srcOrd="2" destOrd="0" presId="urn:microsoft.com/office/officeart/2005/8/layout/orgChart1"/>
    <dgm:cxn modelId="{BE4F873D-4C5D-40AE-ADAD-D466E0C2E9DF}" type="presParOf" srcId="{78C2F2DD-6383-4D64-884D-5F6B3CF1CC4D}" destId="{962344BB-1B91-4AC2-8868-E78A0A0B351A}" srcOrd="3" destOrd="0" presId="urn:microsoft.com/office/officeart/2005/8/layout/orgChart1"/>
    <dgm:cxn modelId="{219DC15A-AB1F-4867-AC8B-2D4CE8ACFD74}" type="presParOf" srcId="{962344BB-1B91-4AC2-8868-E78A0A0B351A}" destId="{51F22794-0A3C-42C8-BE66-877E2E2D601A}" srcOrd="0" destOrd="0" presId="urn:microsoft.com/office/officeart/2005/8/layout/orgChart1"/>
    <dgm:cxn modelId="{25292DB9-2017-4D91-A5E0-EC9CC58A4E3C}" type="presParOf" srcId="{51F22794-0A3C-42C8-BE66-877E2E2D601A}" destId="{1E5E4CC6-28AD-4215-B951-54F34DBA9FFE}" srcOrd="0" destOrd="0" presId="urn:microsoft.com/office/officeart/2005/8/layout/orgChart1"/>
    <dgm:cxn modelId="{8A2107DF-CF06-4F30-A4B0-D6C41DCF6B40}" type="presParOf" srcId="{51F22794-0A3C-42C8-BE66-877E2E2D601A}" destId="{A818CE60-D030-4F69-90DA-4604BE0AB483}" srcOrd="1" destOrd="0" presId="urn:microsoft.com/office/officeart/2005/8/layout/orgChart1"/>
    <dgm:cxn modelId="{1F558841-852B-488C-859E-9BF304BDC5FD}" type="presParOf" srcId="{962344BB-1B91-4AC2-8868-E78A0A0B351A}" destId="{61C37CEE-E624-448F-93B1-56AFB7AA78AF}" srcOrd="1" destOrd="0" presId="urn:microsoft.com/office/officeart/2005/8/layout/orgChart1"/>
    <dgm:cxn modelId="{4E2B7F5C-3856-49C8-BDAC-0CF0CD94C763}" type="presParOf" srcId="{61C37CEE-E624-448F-93B1-56AFB7AA78AF}" destId="{A2EEE976-C78F-4736-890F-D8C46452A1AC}" srcOrd="0" destOrd="0" presId="urn:microsoft.com/office/officeart/2005/8/layout/orgChart1"/>
    <dgm:cxn modelId="{7C784FFC-A5A4-4E3C-AD20-4BBB7B403F1A}" type="presParOf" srcId="{61C37CEE-E624-448F-93B1-56AFB7AA78AF}" destId="{2EDBEA43-2775-40C0-8A27-36B880BA4DC3}" srcOrd="1" destOrd="0" presId="urn:microsoft.com/office/officeart/2005/8/layout/orgChart1"/>
    <dgm:cxn modelId="{2DC34A9C-F85D-4521-9FC5-658B63923FFE}" type="presParOf" srcId="{2EDBEA43-2775-40C0-8A27-36B880BA4DC3}" destId="{A1161B21-B8AB-466F-98BB-1AB2914C5DAC}" srcOrd="0" destOrd="0" presId="urn:microsoft.com/office/officeart/2005/8/layout/orgChart1"/>
    <dgm:cxn modelId="{CA858F06-14C1-4301-B819-79E2F7067204}" type="presParOf" srcId="{A1161B21-B8AB-466F-98BB-1AB2914C5DAC}" destId="{48457DEA-71D8-4911-A714-B5A81B573929}" srcOrd="0" destOrd="0" presId="urn:microsoft.com/office/officeart/2005/8/layout/orgChart1"/>
    <dgm:cxn modelId="{2EB69598-3F0C-4C7D-9007-242633654A85}" type="presParOf" srcId="{A1161B21-B8AB-466F-98BB-1AB2914C5DAC}" destId="{444671E2-58D3-47EA-BD26-682DEA97F9C7}" srcOrd="1" destOrd="0" presId="urn:microsoft.com/office/officeart/2005/8/layout/orgChart1"/>
    <dgm:cxn modelId="{DD344940-BDF8-4B33-97DC-7FBD9EC7D275}" type="presParOf" srcId="{2EDBEA43-2775-40C0-8A27-36B880BA4DC3}" destId="{ABF530AE-3AD3-4DF5-94C5-EDB3F37179A0}" srcOrd="1" destOrd="0" presId="urn:microsoft.com/office/officeart/2005/8/layout/orgChart1"/>
    <dgm:cxn modelId="{C5E1CA37-F675-401D-A5DC-5C5CEBA3E0C5}" type="presParOf" srcId="{2EDBEA43-2775-40C0-8A27-36B880BA4DC3}" destId="{AAF63DAD-A05C-426A-A0B8-7CF64B452472}" srcOrd="2" destOrd="0" presId="urn:microsoft.com/office/officeart/2005/8/layout/orgChart1"/>
    <dgm:cxn modelId="{CDB7E008-06E9-4BC2-BD5E-37F59ED6D536}" type="presParOf" srcId="{962344BB-1B91-4AC2-8868-E78A0A0B351A}" destId="{2F8A3E7A-8A40-48D5-8237-DBAB6B8599A2}" srcOrd="2" destOrd="0" presId="urn:microsoft.com/office/officeart/2005/8/layout/orgChart1"/>
    <dgm:cxn modelId="{1181A0B5-598D-4D94-9F77-417826050142}" type="presParOf" srcId="{03047FD0-C2FA-4C40-B2B6-91F10543F850}" destId="{5410E1D3-8A41-4866-9361-0C170854A70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C702429-C996-47FB-8624-C20E2701BA5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C03384-548D-4233-8554-404EE92F96F6}">
      <dgm:prSet phldrT="[Text]" custT="1"/>
      <dgm:spPr/>
      <dgm:t>
        <a:bodyPr/>
        <a:lstStyle/>
        <a:p>
          <a:r>
            <a:rPr lang="en-US" sz="2000" dirty="0"/>
            <a:t>Planning &amp; Fund Dev Director</a:t>
          </a:r>
        </a:p>
      </dgm:t>
    </dgm:pt>
    <dgm:pt modelId="{59A93354-2E6A-4A0F-AD56-48A3F74CC5F6}" type="parTrans" cxnId="{EE1E33A1-96F5-4273-88BE-01B513C9466D}">
      <dgm:prSet/>
      <dgm:spPr/>
      <dgm:t>
        <a:bodyPr/>
        <a:lstStyle/>
        <a:p>
          <a:endParaRPr lang="en-US"/>
        </a:p>
      </dgm:t>
    </dgm:pt>
    <dgm:pt modelId="{DD3279A2-139B-4C73-BA45-8780F317D321}" type="sibTrans" cxnId="{EE1E33A1-96F5-4273-88BE-01B513C9466D}">
      <dgm:prSet/>
      <dgm:spPr/>
      <dgm:t>
        <a:bodyPr/>
        <a:lstStyle/>
        <a:p>
          <a:endParaRPr lang="en-US"/>
        </a:p>
      </dgm:t>
    </dgm:pt>
    <dgm:pt modelId="{A33CD3F0-2754-4129-BE6F-923AF521922F}">
      <dgm:prSet phldrT="[Text]" custT="1"/>
      <dgm:spPr/>
      <dgm:t>
        <a:bodyPr/>
        <a:lstStyle/>
        <a:p>
          <a:r>
            <a:rPr lang="en-US" sz="2000" dirty="0"/>
            <a:t>Administrative Specialist</a:t>
          </a:r>
        </a:p>
      </dgm:t>
    </dgm:pt>
    <dgm:pt modelId="{536D63D0-59EE-44D7-8CF0-1C5498B9CF4D}" type="parTrans" cxnId="{2B00C74E-74E3-4B11-B653-211BD3D97036}">
      <dgm:prSet/>
      <dgm:spPr/>
      <dgm:t>
        <a:bodyPr/>
        <a:lstStyle/>
        <a:p>
          <a:endParaRPr lang="en-US"/>
        </a:p>
      </dgm:t>
    </dgm:pt>
    <dgm:pt modelId="{32014D05-CA88-4C9A-AB88-E105FFDA2E93}" type="sibTrans" cxnId="{2B00C74E-74E3-4B11-B653-211BD3D97036}">
      <dgm:prSet/>
      <dgm:spPr/>
      <dgm:t>
        <a:bodyPr/>
        <a:lstStyle/>
        <a:p>
          <a:endParaRPr lang="en-US"/>
        </a:p>
      </dgm:t>
    </dgm:pt>
    <dgm:pt modelId="{CE5FE08A-8BE2-42E5-857C-D178B72542DD}" type="pres">
      <dgm:prSet presAssocID="{1C702429-C996-47FB-8624-C20E2701BA5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92BFDF0-E769-4477-96AA-FBB0675F94DD}" type="pres">
      <dgm:prSet presAssocID="{7AC03384-548D-4233-8554-404EE92F96F6}" presName="hierRoot1" presStyleCnt="0">
        <dgm:presLayoutVars>
          <dgm:hierBranch val="init"/>
        </dgm:presLayoutVars>
      </dgm:prSet>
      <dgm:spPr/>
    </dgm:pt>
    <dgm:pt modelId="{D0D87871-FB8B-4DE7-84D5-D6B7CECB6F16}" type="pres">
      <dgm:prSet presAssocID="{7AC03384-548D-4233-8554-404EE92F96F6}" presName="rootComposite1" presStyleCnt="0"/>
      <dgm:spPr/>
    </dgm:pt>
    <dgm:pt modelId="{1F39728A-20D9-4BC0-8275-7F2CF9FFF922}" type="pres">
      <dgm:prSet presAssocID="{7AC03384-548D-4233-8554-404EE92F96F6}" presName="rootText1" presStyleLbl="node0" presStyleIdx="0" presStyleCnt="1">
        <dgm:presLayoutVars>
          <dgm:chPref val="3"/>
        </dgm:presLayoutVars>
      </dgm:prSet>
      <dgm:spPr/>
    </dgm:pt>
    <dgm:pt modelId="{81A15F14-B9F5-4EF9-BE1C-0EDCF5D83913}" type="pres">
      <dgm:prSet presAssocID="{7AC03384-548D-4233-8554-404EE92F96F6}" presName="rootConnector1" presStyleLbl="node1" presStyleIdx="0" presStyleCnt="0"/>
      <dgm:spPr/>
    </dgm:pt>
    <dgm:pt modelId="{FC1778D8-790F-4EAF-9AF7-1666618D99C8}" type="pres">
      <dgm:prSet presAssocID="{7AC03384-548D-4233-8554-404EE92F96F6}" presName="hierChild2" presStyleCnt="0"/>
      <dgm:spPr/>
    </dgm:pt>
    <dgm:pt modelId="{6E6C35C4-A7AA-44E2-94A0-71987EFCD350}" type="pres">
      <dgm:prSet presAssocID="{536D63D0-59EE-44D7-8CF0-1C5498B9CF4D}" presName="Name37" presStyleLbl="parChTrans1D2" presStyleIdx="0" presStyleCnt="1"/>
      <dgm:spPr/>
    </dgm:pt>
    <dgm:pt modelId="{6915E441-38B8-4739-8D68-6E0EAFC0A80C}" type="pres">
      <dgm:prSet presAssocID="{A33CD3F0-2754-4129-BE6F-923AF521922F}" presName="hierRoot2" presStyleCnt="0">
        <dgm:presLayoutVars>
          <dgm:hierBranch val="init"/>
        </dgm:presLayoutVars>
      </dgm:prSet>
      <dgm:spPr/>
    </dgm:pt>
    <dgm:pt modelId="{6944533E-2E28-40C3-BE86-AD7D37C8D880}" type="pres">
      <dgm:prSet presAssocID="{A33CD3F0-2754-4129-BE6F-923AF521922F}" presName="rootComposite" presStyleCnt="0"/>
      <dgm:spPr/>
    </dgm:pt>
    <dgm:pt modelId="{456D6563-0CF7-4481-A3F0-EECD1B657B6B}" type="pres">
      <dgm:prSet presAssocID="{A33CD3F0-2754-4129-BE6F-923AF521922F}" presName="rootText" presStyleLbl="node2" presStyleIdx="0" presStyleCnt="1">
        <dgm:presLayoutVars>
          <dgm:chPref val="3"/>
        </dgm:presLayoutVars>
      </dgm:prSet>
      <dgm:spPr/>
    </dgm:pt>
    <dgm:pt modelId="{0FAD5731-B2B1-4CBB-A4B5-50A0B45661F5}" type="pres">
      <dgm:prSet presAssocID="{A33CD3F0-2754-4129-BE6F-923AF521922F}" presName="rootConnector" presStyleLbl="node2" presStyleIdx="0" presStyleCnt="1"/>
      <dgm:spPr/>
    </dgm:pt>
    <dgm:pt modelId="{0DFBB444-1723-47DF-9884-6FE4E767053B}" type="pres">
      <dgm:prSet presAssocID="{A33CD3F0-2754-4129-BE6F-923AF521922F}" presName="hierChild4" presStyleCnt="0"/>
      <dgm:spPr/>
    </dgm:pt>
    <dgm:pt modelId="{55023479-D859-4E90-AFAA-A829A82A247B}" type="pres">
      <dgm:prSet presAssocID="{A33CD3F0-2754-4129-BE6F-923AF521922F}" presName="hierChild5" presStyleCnt="0"/>
      <dgm:spPr/>
    </dgm:pt>
    <dgm:pt modelId="{685538B9-6C5A-4B83-848D-1664191FC6EE}" type="pres">
      <dgm:prSet presAssocID="{7AC03384-548D-4233-8554-404EE92F96F6}" presName="hierChild3" presStyleCnt="0"/>
      <dgm:spPr/>
    </dgm:pt>
  </dgm:ptLst>
  <dgm:cxnLst>
    <dgm:cxn modelId="{E20C2525-8346-4F3D-A341-A6F808267220}" type="presOf" srcId="{7AC03384-548D-4233-8554-404EE92F96F6}" destId="{81A15F14-B9F5-4EF9-BE1C-0EDCF5D83913}" srcOrd="1" destOrd="0" presId="urn:microsoft.com/office/officeart/2005/8/layout/orgChart1"/>
    <dgm:cxn modelId="{2B00C74E-74E3-4B11-B653-211BD3D97036}" srcId="{7AC03384-548D-4233-8554-404EE92F96F6}" destId="{A33CD3F0-2754-4129-BE6F-923AF521922F}" srcOrd="0" destOrd="0" parTransId="{536D63D0-59EE-44D7-8CF0-1C5498B9CF4D}" sibTransId="{32014D05-CA88-4C9A-AB88-E105FFDA2E93}"/>
    <dgm:cxn modelId="{0FA29A6F-EE66-4A83-BDD0-AB510C9F1BA0}" type="presOf" srcId="{A33CD3F0-2754-4129-BE6F-923AF521922F}" destId="{0FAD5731-B2B1-4CBB-A4B5-50A0B45661F5}" srcOrd="1" destOrd="0" presId="urn:microsoft.com/office/officeart/2005/8/layout/orgChart1"/>
    <dgm:cxn modelId="{2A91338E-C8B0-474C-A928-A1B228635780}" type="presOf" srcId="{7AC03384-548D-4233-8554-404EE92F96F6}" destId="{1F39728A-20D9-4BC0-8275-7F2CF9FFF922}" srcOrd="0" destOrd="0" presId="urn:microsoft.com/office/officeart/2005/8/layout/orgChart1"/>
    <dgm:cxn modelId="{EE1E33A1-96F5-4273-88BE-01B513C9466D}" srcId="{1C702429-C996-47FB-8624-C20E2701BA5D}" destId="{7AC03384-548D-4233-8554-404EE92F96F6}" srcOrd="0" destOrd="0" parTransId="{59A93354-2E6A-4A0F-AD56-48A3F74CC5F6}" sibTransId="{DD3279A2-139B-4C73-BA45-8780F317D321}"/>
    <dgm:cxn modelId="{9E755CB8-8A4B-479F-9A20-C0DC2EACDD72}" type="presOf" srcId="{1C702429-C996-47FB-8624-C20E2701BA5D}" destId="{CE5FE08A-8BE2-42E5-857C-D178B72542DD}" srcOrd="0" destOrd="0" presId="urn:microsoft.com/office/officeart/2005/8/layout/orgChart1"/>
    <dgm:cxn modelId="{028525CE-3512-468F-9CBC-AF92D85D226D}" type="presOf" srcId="{536D63D0-59EE-44D7-8CF0-1C5498B9CF4D}" destId="{6E6C35C4-A7AA-44E2-94A0-71987EFCD350}" srcOrd="0" destOrd="0" presId="urn:microsoft.com/office/officeart/2005/8/layout/orgChart1"/>
    <dgm:cxn modelId="{271275EB-D643-47C0-9633-2123E66DDA15}" type="presOf" srcId="{A33CD3F0-2754-4129-BE6F-923AF521922F}" destId="{456D6563-0CF7-4481-A3F0-EECD1B657B6B}" srcOrd="0" destOrd="0" presId="urn:microsoft.com/office/officeart/2005/8/layout/orgChart1"/>
    <dgm:cxn modelId="{1638E578-D074-469E-B13B-1C2A4FC55A40}" type="presParOf" srcId="{CE5FE08A-8BE2-42E5-857C-D178B72542DD}" destId="{192BFDF0-E769-4477-96AA-FBB0675F94DD}" srcOrd="0" destOrd="0" presId="urn:microsoft.com/office/officeart/2005/8/layout/orgChart1"/>
    <dgm:cxn modelId="{DB6FC935-D3F4-4D9F-ACE7-3761B47AFE23}" type="presParOf" srcId="{192BFDF0-E769-4477-96AA-FBB0675F94DD}" destId="{D0D87871-FB8B-4DE7-84D5-D6B7CECB6F16}" srcOrd="0" destOrd="0" presId="urn:microsoft.com/office/officeart/2005/8/layout/orgChart1"/>
    <dgm:cxn modelId="{B9787424-F1DB-474D-B625-A6BD6D1886D9}" type="presParOf" srcId="{D0D87871-FB8B-4DE7-84D5-D6B7CECB6F16}" destId="{1F39728A-20D9-4BC0-8275-7F2CF9FFF922}" srcOrd="0" destOrd="0" presId="urn:microsoft.com/office/officeart/2005/8/layout/orgChart1"/>
    <dgm:cxn modelId="{E3BBB882-57BF-496F-995E-5EC635EDD30E}" type="presParOf" srcId="{D0D87871-FB8B-4DE7-84D5-D6B7CECB6F16}" destId="{81A15F14-B9F5-4EF9-BE1C-0EDCF5D83913}" srcOrd="1" destOrd="0" presId="urn:microsoft.com/office/officeart/2005/8/layout/orgChart1"/>
    <dgm:cxn modelId="{3638C86C-BF74-449B-822B-A57970A85618}" type="presParOf" srcId="{192BFDF0-E769-4477-96AA-FBB0675F94DD}" destId="{FC1778D8-790F-4EAF-9AF7-1666618D99C8}" srcOrd="1" destOrd="0" presId="urn:microsoft.com/office/officeart/2005/8/layout/orgChart1"/>
    <dgm:cxn modelId="{4E3C41C2-5613-4BD0-83A9-D2751D1E6302}" type="presParOf" srcId="{FC1778D8-790F-4EAF-9AF7-1666618D99C8}" destId="{6E6C35C4-A7AA-44E2-94A0-71987EFCD350}" srcOrd="0" destOrd="0" presId="urn:microsoft.com/office/officeart/2005/8/layout/orgChart1"/>
    <dgm:cxn modelId="{FC113D4C-E020-4C87-8BDC-C32F19D32E36}" type="presParOf" srcId="{FC1778D8-790F-4EAF-9AF7-1666618D99C8}" destId="{6915E441-38B8-4739-8D68-6E0EAFC0A80C}" srcOrd="1" destOrd="0" presId="urn:microsoft.com/office/officeart/2005/8/layout/orgChart1"/>
    <dgm:cxn modelId="{14BF163D-5AA9-45DA-ABA3-649F5405EDEC}" type="presParOf" srcId="{6915E441-38B8-4739-8D68-6E0EAFC0A80C}" destId="{6944533E-2E28-40C3-BE86-AD7D37C8D880}" srcOrd="0" destOrd="0" presId="urn:microsoft.com/office/officeart/2005/8/layout/orgChart1"/>
    <dgm:cxn modelId="{E6225283-E311-4000-A8B7-0AED88EA2871}" type="presParOf" srcId="{6944533E-2E28-40C3-BE86-AD7D37C8D880}" destId="{456D6563-0CF7-4481-A3F0-EECD1B657B6B}" srcOrd="0" destOrd="0" presId="urn:microsoft.com/office/officeart/2005/8/layout/orgChart1"/>
    <dgm:cxn modelId="{3D29AC84-7E8D-4F8C-9386-1F850434EF24}" type="presParOf" srcId="{6944533E-2E28-40C3-BE86-AD7D37C8D880}" destId="{0FAD5731-B2B1-4CBB-A4B5-50A0B45661F5}" srcOrd="1" destOrd="0" presId="urn:microsoft.com/office/officeart/2005/8/layout/orgChart1"/>
    <dgm:cxn modelId="{817373BB-5FEC-4ABB-9239-E20B0795C234}" type="presParOf" srcId="{6915E441-38B8-4739-8D68-6E0EAFC0A80C}" destId="{0DFBB444-1723-47DF-9884-6FE4E767053B}" srcOrd="1" destOrd="0" presId="urn:microsoft.com/office/officeart/2005/8/layout/orgChart1"/>
    <dgm:cxn modelId="{8E27FE0E-28DA-4003-8F58-7B60C94C76B1}" type="presParOf" srcId="{6915E441-38B8-4739-8D68-6E0EAFC0A80C}" destId="{55023479-D859-4E90-AFAA-A829A82A247B}" srcOrd="2" destOrd="0" presId="urn:microsoft.com/office/officeart/2005/8/layout/orgChart1"/>
    <dgm:cxn modelId="{96780438-24F9-4452-BCAB-13FEA771AE3B}" type="presParOf" srcId="{192BFDF0-E769-4477-96AA-FBB0675F94DD}" destId="{685538B9-6C5A-4B83-848D-1664191FC6E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C7B9ECB-2D8C-49D1-9D3D-E50B6F5A1F3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85D8F0-77C0-435A-8B1C-AD122FD906B3}">
      <dgm:prSet phldrT="[Text]" custT="1"/>
      <dgm:spPr/>
      <dgm:t>
        <a:bodyPr/>
        <a:lstStyle/>
        <a:p>
          <a:r>
            <a:rPr lang="en-US" sz="1400" dirty="0"/>
            <a:t>Community Libraries Director</a:t>
          </a:r>
        </a:p>
      </dgm:t>
    </dgm:pt>
    <dgm:pt modelId="{01CDB03F-3E08-434A-B9B7-4B3380D19B38}" type="parTrans" cxnId="{A6E30CD9-6E8C-4FD2-A906-56DEBFFCF6EB}">
      <dgm:prSet/>
      <dgm:spPr/>
      <dgm:t>
        <a:bodyPr/>
        <a:lstStyle/>
        <a:p>
          <a:endParaRPr lang="en-US"/>
        </a:p>
      </dgm:t>
    </dgm:pt>
    <dgm:pt modelId="{E9829E8B-ADD2-4FF6-A499-97BBF524F1C1}" type="sibTrans" cxnId="{A6E30CD9-6E8C-4FD2-A906-56DEBFFCF6EB}">
      <dgm:prSet/>
      <dgm:spPr/>
      <dgm:t>
        <a:bodyPr/>
        <a:lstStyle/>
        <a:p>
          <a:endParaRPr lang="en-US"/>
        </a:p>
      </dgm:t>
    </dgm:pt>
    <dgm:pt modelId="{DE51FE65-1A7A-4806-A65A-845CFFF9E587}">
      <dgm:prSet phldrT="[Text]" custT="1"/>
      <dgm:spPr/>
      <dgm:t>
        <a:bodyPr/>
        <a:lstStyle/>
        <a:p>
          <a:r>
            <a:rPr lang="en-US" sz="1400" dirty="0"/>
            <a:t>Assistant Director Comm Libraries (North)</a:t>
          </a:r>
        </a:p>
      </dgm:t>
    </dgm:pt>
    <dgm:pt modelId="{128DC3FE-6603-40F4-94D7-92CB380E0B34}" type="parTrans" cxnId="{8ABA5AD2-CFA3-4F0D-BD62-0603F2CC520C}">
      <dgm:prSet/>
      <dgm:spPr/>
      <dgm:t>
        <a:bodyPr/>
        <a:lstStyle/>
        <a:p>
          <a:endParaRPr lang="en-US"/>
        </a:p>
      </dgm:t>
    </dgm:pt>
    <dgm:pt modelId="{0535A3D7-C74D-4651-888F-56131892A3CA}" type="sibTrans" cxnId="{8ABA5AD2-CFA3-4F0D-BD62-0603F2CC520C}">
      <dgm:prSet/>
      <dgm:spPr/>
      <dgm:t>
        <a:bodyPr/>
        <a:lstStyle/>
        <a:p>
          <a:endParaRPr lang="en-US"/>
        </a:p>
      </dgm:t>
    </dgm:pt>
    <dgm:pt modelId="{74D1CBD5-7B0C-43DF-B255-6D388218B916}">
      <dgm:prSet phldrT="[Text]" custT="1"/>
      <dgm:spPr/>
      <dgm:t>
        <a:bodyPr/>
        <a:lstStyle/>
        <a:p>
          <a:r>
            <a:rPr lang="en-US" sz="1400" dirty="0"/>
            <a:t>Assistant Director Comm Libraries (South)</a:t>
          </a:r>
        </a:p>
      </dgm:t>
    </dgm:pt>
    <dgm:pt modelId="{8B8890EA-B060-44BF-B378-3FF1A6400232}" type="parTrans" cxnId="{70826614-9F6D-43C7-B953-5F433F8ED144}">
      <dgm:prSet/>
      <dgm:spPr/>
      <dgm:t>
        <a:bodyPr/>
        <a:lstStyle/>
        <a:p>
          <a:endParaRPr lang="en-US"/>
        </a:p>
      </dgm:t>
    </dgm:pt>
    <dgm:pt modelId="{DC972040-0996-40FA-84D7-9E109B415643}" type="sibTrans" cxnId="{70826614-9F6D-43C7-B953-5F433F8ED144}">
      <dgm:prSet/>
      <dgm:spPr/>
      <dgm:t>
        <a:bodyPr/>
        <a:lstStyle/>
        <a:p>
          <a:endParaRPr lang="en-US"/>
        </a:p>
      </dgm:t>
    </dgm:pt>
    <dgm:pt modelId="{4A1D23CA-AA8E-47C2-9027-CE7AAA906A74}">
      <dgm:prSet phldrT="[Text]" custT="1"/>
      <dgm:spPr/>
      <dgm:t>
        <a:bodyPr/>
        <a:lstStyle/>
        <a:p>
          <a:r>
            <a:rPr lang="en-US" sz="1400" dirty="0"/>
            <a:t>Assistant Director Comm Libraries (East)</a:t>
          </a:r>
        </a:p>
      </dgm:t>
    </dgm:pt>
    <dgm:pt modelId="{AC26E95A-BBE5-48CC-A971-C3FB7A3B12E1}" type="parTrans" cxnId="{B7F67412-CBE5-4A77-9D57-557F55A1554A}">
      <dgm:prSet/>
      <dgm:spPr/>
      <dgm:t>
        <a:bodyPr/>
        <a:lstStyle/>
        <a:p>
          <a:endParaRPr lang="en-US"/>
        </a:p>
      </dgm:t>
    </dgm:pt>
    <dgm:pt modelId="{785E96DB-4A0F-4B69-A897-FD7D8D65BC6C}" type="sibTrans" cxnId="{B7F67412-CBE5-4A77-9D57-557F55A1554A}">
      <dgm:prSet/>
      <dgm:spPr/>
      <dgm:t>
        <a:bodyPr/>
        <a:lstStyle/>
        <a:p>
          <a:endParaRPr lang="en-US"/>
        </a:p>
      </dgm:t>
    </dgm:pt>
    <dgm:pt modelId="{6949588B-0FA4-40D4-8E69-58E186D15E4A}">
      <dgm:prSet custT="1"/>
      <dgm:spPr/>
      <dgm:t>
        <a:bodyPr/>
        <a:lstStyle/>
        <a:p>
          <a:r>
            <a:rPr lang="en-US" sz="1400" dirty="0"/>
            <a:t>Assistant Director Comm Libraries (Island)</a:t>
          </a:r>
        </a:p>
      </dgm:t>
    </dgm:pt>
    <dgm:pt modelId="{4380EA67-4127-483F-9C89-96469315A400}" type="parTrans" cxnId="{A8D9C570-19AF-488D-8312-D2395148A025}">
      <dgm:prSet/>
      <dgm:spPr/>
      <dgm:t>
        <a:bodyPr/>
        <a:lstStyle/>
        <a:p>
          <a:endParaRPr lang="en-US"/>
        </a:p>
      </dgm:t>
    </dgm:pt>
    <dgm:pt modelId="{C4D8DD25-0098-4F92-B9C2-1BBC28F3DEBE}" type="sibTrans" cxnId="{A8D9C570-19AF-488D-8312-D2395148A025}">
      <dgm:prSet/>
      <dgm:spPr/>
      <dgm:t>
        <a:bodyPr/>
        <a:lstStyle/>
        <a:p>
          <a:endParaRPr lang="en-US"/>
        </a:p>
      </dgm:t>
    </dgm:pt>
    <dgm:pt modelId="{6B4BEE41-6B2E-4202-B12A-ECD5529998F3}">
      <dgm:prSet custT="1"/>
      <dgm:spPr/>
      <dgm:t>
        <a:bodyPr/>
        <a:lstStyle/>
        <a:p>
          <a:r>
            <a:rPr lang="en-US" sz="1400" dirty="0"/>
            <a:t>7 Direct Reports</a:t>
          </a:r>
        </a:p>
        <a:p>
          <a:r>
            <a:rPr lang="en-US" sz="1400" dirty="0"/>
            <a:t>Additional Staff (45)</a:t>
          </a:r>
        </a:p>
      </dgm:t>
    </dgm:pt>
    <dgm:pt modelId="{FDB00B6D-B927-48A5-BE8B-3EEDC2DD10DC}" type="parTrans" cxnId="{ACED4E15-C081-407D-B732-9444B92D08CF}">
      <dgm:prSet/>
      <dgm:spPr/>
      <dgm:t>
        <a:bodyPr/>
        <a:lstStyle/>
        <a:p>
          <a:endParaRPr lang="en-US"/>
        </a:p>
      </dgm:t>
    </dgm:pt>
    <dgm:pt modelId="{D42F8C8D-FB12-4B43-92B2-24CF7710D377}" type="sibTrans" cxnId="{ACED4E15-C081-407D-B732-9444B92D08CF}">
      <dgm:prSet/>
      <dgm:spPr/>
      <dgm:t>
        <a:bodyPr/>
        <a:lstStyle/>
        <a:p>
          <a:endParaRPr lang="en-US"/>
        </a:p>
      </dgm:t>
    </dgm:pt>
    <dgm:pt modelId="{A28A4D78-FD28-49F4-BAC3-ED32F8A4E404}">
      <dgm:prSet custT="1"/>
      <dgm:spPr/>
      <dgm:t>
        <a:bodyPr/>
        <a:lstStyle/>
        <a:p>
          <a:r>
            <a:rPr lang="en-US" sz="1400" dirty="0"/>
            <a:t>7 Direct Reports</a:t>
          </a:r>
        </a:p>
        <a:p>
          <a:r>
            <a:rPr lang="en-US" sz="1400" dirty="0"/>
            <a:t>Additional Staff (135) </a:t>
          </a:r>
        </a:p>
      </dgm:t>
    </dgm:pt>
    <dgm:pt modelId="{27E4C68D-2CB9-4D4C-9D93-890C33B6E118}" type="parTrans" cxnId="{A49265D6-2BBE-4669-B4DF-45933E9FBE31}">
      <dgm:prSet/>
      <dgm:spPr/>
      <dgm:t>
        <a:bodyPr/>
        <a:lstStyle/>
        <a:p>
          <a:endParaRPr lang="en-US"/>
        </a:p>
      </dgm:t>
    </dgm:pt>
    <dgm:pt modelId="{7887BC13-2BD8-4951-A5C8-A7ABF3B2B6DE}" type="sibTrans" cxnId="{A49265D6-2BBE-4669-B4DF-45933E9FBE31}">
      <dgm:prSet/>
      <dgm:spPr/>
      <dgm:t>
        <a:bodyPr/>
        <a:lstStyle/>
        <a:p>
          <a:endParaRPr lang="en-US"/>
        </a:p>
      </dgm:t>
    </dgm:pt>
    <dgm:pt modelId="{8944C619-1277-4AE4-A717-231E5F2CAE7E}">
      <dgm:prSet custT="1"/>
      <dgm:spPr/>
      <dgm:t>
        <a:bodyPr/>
        <a:lstStyle/>
        <a:p>
          <a:r>
            <a:rPr lang="en-US" sz="1400" dirty="0"/>
            <a:t>8 Direct Reports</a:t>
          </a:r>
        </a:p>
        <a:p>
          <a:r>
            <a:rPr lang="en-US" sz="1400" dirty="0"/>
            <a:t>Additional Staff (107)</a:t>
          </a:r>
        </a:p>
      </dgm:t>
    </dgm:pt>
    <dgm:pt modelId="{167B1400-C058-4174-B3F3-72EB02FFF424}" type="parTrans" cxnId="{50F0D87B-0BCC-40B4-A9AE-D260FFBC64F2}">
      <dgm:prSet/>
      <dgm:spPr/>
      <dgm:t>
        <a:bodyPr/>
        <a:lstStyle/>
        <a:p>
          <a:endParaRPr lang="en-US"/>
        </a:p>
      </dgm:t>
    </dgm:pt>
    <dgm:pt modelId="{B79EAE98-A825-4FA1-A7E5-4CDC7186406A}" type="sibTrans" cxnId="{50F0D87B-0BCC-40B4-A9AE-D260FFBC64F2}">
      <dgm:prSet/>
      <dgm:spPr/>
      <dgm:t>
        <a:bodyPr/>
        <a:lstStyle/>
        <a:p>
          <a:endParaRPr lang="en-US"/>
        </a:p>
      </dgm:t>
    </dgm:pt>
    <dgm:pt modelId="{10BB5278-A2A4-4B57-A3BE-C254BD7D2C5B}">
      <dgm:prSet custT="1"/>
      <dgm:spPr/>
      <dgm:t>
        <a:bodyPr/>
        <a:lstStyle/>
        <a:p>
          <a:r>
            <a:rPr lang="en-US" sz="1400" dirty="0"/>
            <a:t>8 Direct Reports</a:t>
          </a:r>
        </a:p>
        <a:p>
          <a:r>
            <a:rPr lang="en-US" sz="1400" dirty="0"/>
            <a:t>Additional Staff (65)</a:t>
          </a:r>
        </a:p>
      </dgm:t>
    </dgm:pt>
    <dgm:pt modelId="{8CDFB020-E2D8-4671-AAA1-FDCC224CDD22}" type="parTrans" cxnId="{8358913B-9514-4DE5-B953-633868A34573}">
      <dgm:prSet/>
      <dgm:spPr/>
      <dgm:t>
        <a:bodyPr/>
        <a:lstStyle/>
        <a:p>
          <a:endParaRPr lang="en-US"/>
        </a:p>
      </dgm:t>
    </dgm:pt>
    <dgm:pt modelId="{E91A6500-3B4F-4D1E-9FA4-15B8914370E1}" type="sibTrans" cxnId="{8358913B-9514-4DE5-B953-633868A34573}">
      <dgm:prSet/>
      <dgm:spPr/>
      <dgm:t>
        <a:bodyPr/>
        <a:lstStyle/>
        <a:p>
          <a:endParaRPr lang="en-US"/>
        </a:p>
      </dgm:t>
    </dgm:pt>
    <dgm:pt modelId="{00ABA088-FDA4-4AFA-8E13-DD76F1A534FF}" type="pres">
      <dgm:prSet presAssocID="{BC7B9ECB-2D8C-49D1-9D3D-E50B6F5A1F3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3CD4472-9E6C-4F3B-97AF-10BDEB9EB63A}" type="pres">
      <dgm:prSet presAssocID="{A385D8F0-77C0-435A-8B1C-AD122FD906B3}" presName="hierRoot1" presStyleCnt="0">
        <dgm:presLayoutVars>
          <dgm:hierBranch val="init"/>
        </dgm:presLayoutVars>
      </dgm:prSet>
      <dgm:spPr/>
    </dgm:pt>
    <dgm:pt modelId="{921B6E42-D267-4DCB-8923-1ABE09247AE9}" type="pres">
      <dgm:prSet presAssocID="{A385D8F0-77C0-435A-8B1C-AD122FD906B3}" presName="rootComposite1" presStyleCnt="0"/>
      <dgm:spPr/>
    </dgm:pt>
    <dgm:pt modelId="{59AB4245-8C8F-4762-B2CF-4143FD4122F9}" type="pres">
      <dgm:prSet presAssocID="{A385D8F0-77C0-435A-8B1C-AD122FD906B3}" presName="rootText1" presStyleLbl="node0" presStyleIdx="0" presStyleCnt="1">
        <dgm:presLayoutVars>
          <dgm:chPref val="3"/>
        </dgm:presLayoutVars>
      </dgm:prSet>
      <dgm:spPr/>
    </dgm:pt>
    <dgm:pt modelId="{8ACBD35E-708F-42ED-A220-AAD0A23049C4}" type="pres">
      <dgm:prSet presAssocID="{A385D8F0-77C0-435A-8B1C-AD122FD906B3}" presName="rootConnector1" presStyleLbl="node1" presStyleIdx="0" presStyleCnt="0"/>
      <dgm:spPr/>
    </dgm:pt>
    <dgm:pt modelId="{5EA2EBE2-DFA8-4B3C-B473-7C5ACEC61E30}" type="pres">
      <dgm:prSet presAssocID="{A385D8F0-77C0-435A-8B1C-AD122FD906B3}" presName="hierChild2" presStyleCnt="0"/>
      <dgm:spPr/>
    </dgm:pt>
    <dgm:pt modelId="{24E15CAC-A9F4-4CA7-A38C-69B53A36DA6F}" type="pres">
      <dgm:prSet presAssocID="{128DC3FE-6603-40F4-94D7-92CB380E0B34}" presName="Name37" presStyleLbl="parChTrans1D2" presStyleIdx="0" presStyleCnt="4"/>
      <dgm:spPr/>
    </dgm:pt>
    <dgm:pt modelId="{D91F0BF2-B839-4929-B6D6-36FF01EB6C67}" type="pres">
      <dgm:prSet presAssocID="{DE51FE65-1A7A-4806-A65A-845CFFF9E587}" presName="hierRoot2" presStyleCnt="0">
        <dgm:presLayoutVars>
          <dgm:hierBranch val="init"/>
        </dgm:presLayoutVars>
      </dgm:prSet>
      <dgm:spPr/>
    </dgm:pt>
    <dgm:pt modelId="{53DBF098-C956-4EFB-963D-A9E417330CAB}" type="pres">
      <dgm:prSet presAssocID="{DE51FE65-1A7A-4806-A65A-845CFFF9E587}" presName="rootComposite" presStyleCnt="0"/>
      <dgm:spPr/>
    </dgm:pt>
    <dgm:pt modelId="{78507AE3-88B8-4766-95D8-E4C5056C44DE}" type="pres">
      <dgm:prSet presAssocID="{DE51FE65-1A7A-4806-A65A-845CFFF9E587}" presName="rootText" presStyleLbl="node2" presStyleIdx="0" presStyleCnt="4">
        <dgm:presLayoutVars>
          <dgm:chPref val="3"/>
        </dgm:presLayoutVars>
      </dgm:prSet>
      <dgm:spPr/>
    </dgm:pt>
    <dgm:pt modelId="{5811ED19-843C-4C01-AFE5-62055DE2625C}" type="pres">
      <dgm:prSet presAssocID="{DE51FE65-1A7A-4806-A65A-845CFFF9E587}" presName="rootConnector" presStyleLbl="node2" presStyleIdx="0" presStyleCnt="4"/>
      <dgm:spPr/>
    </dgm:pt>
    <dgm:pt modelId="{43F38F56-A45A-4E9A-8223-BCCC782FA143}" type="pres">
      <dgm:prSet presAssocID="{DE51FE65-1A7A-4806-A65A-845CFFF9E587}" presName="hierChild4" presStyleCnt="0"/>
      <dgm:spPr/>
    </dgm:pt>
    <dgm:pt modelId="{18BA20FD-6EEF-4087-937F-3A04332465F9}" type="pres">
      <dgm:prSet presAssocID="{FDB00B6D-B927-48A5-BE8B-3EEDC2DD10DC}" presName="Name37" presStyleLbl="parChTrans1D3" presStyleIdx="0" presStyleCnt="4"/>
      <dgm:spPr/>
    </dgm:pt>
    <dgm:pt modelId="{FF90FBFC-520D-4E17-9036-E4D2A51999D6}" type="pres">
      <dgm:prSet presAssocID="{6B4BEE41-6B2E-4202-B12A-ECD5529998F3}" presName="hierRoot2" presStyleCnt="0">
        <dgm:presLayoutVars>
          <dgm:hierBranch val="init"/>
        </dgm:presLayoutVars>
      </dgm:prSet>
      <dgm:spPr/>
    </dgm:pt>
    <dgm:pt modelId="{DED5619C-EB92-4274-9298-A56A17D9D1F3}" type="pres">
      <dgm:prSet presAssocID="{6B4BEE41-6B2E-4202-B12A-ECD5529998F3}" presName="rootComposite" presStyleCnt="0"/>
      <dgm:spPr/>
    </dgm:pt>
    <dgm:pt modelId="{72FBA911-8429-45F3-A948-9F48BC66971D}" type="pres">
      <dgm:prSet presAssocID="{6B4BEE41-6B2E-4202-B12A-ECD5529998F3}" presName="rootText" presStyleLbl="node3" presStyleIdx="0" presStyleCnt="4">
        <dgm:presLayoutVars>
          <dgm:chPref val="3"/>
        </dgm:presLayoutVars>
      </dgm:prSet>
      <dgm:spPr/>
    </dgm:pt>
    <dgm:pt modelId="{2B7C0BD6-680D-4532-A5FD-CE63E91461B1}" type="pres">
      <dgm:prSet presAssocID="{6B4BEE41-6B2E-4202-B12A-ECD5529998F3}" presName="rootConnector" presStyleLbl="node3" presStyleIdx="0" presStyleCnt="4"/>
      <dgm:spPr/>
    </dgm:pt>
    <dgm:pt modelId="{7711D92C-B86B-4920-99C7-79E8A453E4BF}" type="pres">
      <dgm:prSet presAssocID="{6B4BEE41-6B2E-4202-B12A-ECD5529998F3}" presName="hierChild4" presStyleCnt="0"/>
      <dgm:spPr/>
    </dgm:pt>
    <dgm:pt modelId="{FEF82484-EAAD-4087-80BB-121DC30716AD}" type="pres">
      <dgm:prSet presAssocID="{6B4BEE41-6B2E-4202-B12A-ECD5529998F3}" presName="hierChild5" presStyleCnt="0"/>
      <dgm:spPr/>
    </dgm:pt>
    <dgm:pt modelId="{789F46E1-8437-4F77-93A4-8BE6C790BDAC}" type="pres">
      <dgm:prSet presAssocID="{DE51FE65-1A7A-4806-A65A-845CFFF9E587}" presName="hierChild5" presStyleCnt="0"/>
      <dgm:spPr/>
    </dgm:pt>
    <dgm:pt modelId="{F5938563-FA3D-4100-B9F8-702A502735E8}" type="pres">
      <dgm:prSet presAssocID="{8B8890EA-B060-44BF-B378-3FF1A6400232}" presName="Name37" presStyleLbl="parChTrans1D2" presStyleIdx="1" presStyleCnt="4"/>
      <dgm:spPr/>
    </dgm:pt>
    <dgm:pt modelId="{8A73E7B2-137F-4E16-A2C1-B96010607C51}" type="pres">
      <dgm:prSet presAssocID="{74D1CBD5-7B0C-43DF-B255-6D388218B916}" presName="hierRoot2" presStyleCnt="0">
        <dgm:presLayoutVars>
          <dgm:hierBranch val="init"/>
        </dgm:presLayoutVars>
      </dgm:prSet>
      <dgm:spPr/>
    </dgm:pt>
    <dgm:pt modelId="{B79CF3AE-D376-4CAA-A70D-1EA8A67D9D97}" type="pres">
      <dgm:prSet presAssocID="{74D1CBD5-7B0C-43DF-B255-6D388218B916}" presName="rootComposite" presStyleCnt="0"/>
      <dgm:spPr/>
    </dgm:pt>
    <dgm:pt modelId="{6828CE92-D9C0-47F1-9A83-7F0EB02E0E8E}" type="pres">
      <dgm:prSet presAssocID="{74D1CBD5-7B0C-43DF-B255-6D388218B916}" presName="rootText" presStyleLbl="node2" presStyleIdx="1" presStyleCnt="4">
        <dgm:presLayoutVars>
          <dgm:chPref val="3"/>
        </dgm:presLayoutVars>
      </dgm:prSet>
      <dgm:spPr/>
    </dgm:pt>
    <dgm:pt modelId="{AEDF7B4B-009B-487A-9AF3-7BDF283CDD49}" type="pres">
      <dgm:prSet presAssocID="{74D1CBD5-7B0C-43DF-B255-6D388218B916}" presName="rootConnector" presStyleLbl="node2" presStyleIdx="1" presStyleCnt="4"/>
      <dgm:spPr/>
    </dgm:pt>
    <dgm:pt modelId="{BA26086B-B8DF-4EFF-9E22-74BB44980837}" type="pres">
      <dgm:prSet presAssocID="{74D1CBD5-7B0C-43DF-B255-6D388218B916}" presName="hierChild4" presStyleCnt="0"/>
      <dgm:spPr/>
    </dgm:pt>
    <dgm:pt modelId="{CAF5F84B-B893-408D-8143-56D33BE8E48A}" type="pres">
      <dgm:prSet presAssocID="{27E4C68D-2CB9-4D4C-9D93-890C33B6E118}" presName="Name37" presStyleLbl="parChTrans1D3" presStyleIdx="1" presStyleCnt="4"/>
      <dgm:spPr/>
    </dgm:pt>
    <dgm:pt modelId="{314731D3-4AF4-4E86-BE36-282EAB7C93DC}" type="pres">
      <dgm:prSet presAssocID="{A28A4D78-FD28-49F4-BAC3-ED32F8A4E404}" presName="hierRoot2" presStyleCnt="0">
        <dgm:presLayoutVars>
          <dgm:hierBranch val="init"/>
        </dgm:presLayoutVars>
      </dgm:prSet>
      <dgm:spPr/>
    </dgm:pt>
    <dgm:pt modelId="{813C8009-B924-4890-AA1F-4F39C2112614}" type="pres">
      <dgm:prSet presAssocID="{A28A4D78-FD28-49F4-BAC3-ED32F8A4E404}" presName="rootComposite" presStyleCnt="0"/>
      <dgm:spPr/>
    </dgm:pt>
    <dgm:pt modelId="{866A58D7-9266-4613-A328-506D19845394}" type="pres">
      <dgm:prSet presAssocID="{A28A4D78-FD28-49F4-BAC3-ED32F8A4E404}" presName="rootText" presStyleLbl="node3" presStyleIdx="1" presStyleCnt="4">
        <dgm:presLayoutVars>
          <dgm:chPref val="3"/>
        </dgm:presLayoutVars>
      </dgm:prSet>
      <dgm:spPr/>
    </dgm:pt>
    <dgm:pt modelId="{56F7E46C-C137-43E1-B509-4938B7AC4FF2}" type="pres">
      <dgm:prSet presAssocID="{A28A4D78-FD28-49F4-BAC3-ED32F8A4E404}" presName="rootConnector" presStyleLbl="node3" presStyleIdx="1" presStyleCnt="4"/>
      <dgm:spPr/>
    </dgm:pt>
    <dgm:pt modelId="{3A17A6A1-B81D-4505-B97D-5BC458F367CB}" type="pres">
      <dgm:prSet presAssocID="{A28A4D78-FD28-49F4-BAC3-ED32F8A4E404}" presName="hierChild4" presStyleCnt="0"/>
      <dgm:spPr/>
    </dgm:pt>
    <dgm:pt modelId="{E7DE291F-0355-488A-98D9-AEA17C5FB865}" type="pres">
      <dgm:prSet presAssocID="{A28A4D78-FD28-49F4-BAC3-ED32F8A4E404}" presName="hierChild5" presStyleCnt="0"/>
      <dgm:spPr/>
    </dgm:pt>
    <dgm:pt modelId="{E5DEFB91-E65A-4CF0-8B2C-3C1A788BF17D}" type="pres">
      <dgm:prSet presAssocID="{74D1CBD5-7B0C-43DF-B255-6D388218B916}" presName="hierChild5" presStyleCnt="0"/>
      <dgm:spPr/>
    </dgm:pt>
    <dgm:pt modelId="{0E11E9C6-30E9-404B-8263-26F98DED91D9}" type="pres">
      <dgm:prSet presAssocID="{AC26E95A-BBE5-48CC-A971-C3FB7A3B12E1}" presName="Name37" presStyleLbl="parChTrans1D2" presStyleIdx="2" presStyleCnt="4"/>
      <dgm:spPr/>
    </dgm:pt>
    <dgm:pt modelId="{990A19A0-4650-435E-A999-3145EFB762F1}" type="pres">
      <dgm:prSet presAssocID="{4A1D23CA-AA8E-47C2-9027-CE7AAA906A74}" presName="hierRoot2" presStyleCnt="0">
        <dgm:presLayoutVars>
          <dgm:hierBranch val="init"/>
        </dgm:presLayoutVars>
      </dgm:prSet>
      <dgm:spPr/>
    </dgm:pt>
    <dgm:pt modelId="{F940705D-FA3A-484B-A651-D84416B467A2}" type="pres">
      <dgm:prSet presAssocID="{4A1D23CA-AA8E-47C2-9027-CE7AAA906A74}" presName="rootComposite" presStyleCnt="0"/>
      <dgm:spPr/>
    </dgm:pt>
    <dgm:pt modelId="{1DC3B50C-2037-4761-8746-ABE498E1DA1B}" type="pres">
      <dgm:prSet presAssocID="{4A1D23CA-AA8E-47C2-9027-CE7AAA906A74}" presName="rootText" presStyleLbl="node2" presStyleIdx="2" presStyleCnt="4">
        <dgm:presLayoutVars>
          <dgm:chPref val="3"/>
        </dgm:presLayoutVars>
      </dgm:prSet>
      <dgm:spPr/>
    </dgm:pt>
    <dgm:pt modelId="{29738097-2402-4E91-B2DA-75623AF7C9C1}" type="pres">
      <dgm:prSet presAssocID="{4A1D23CA-AA8E-47C2-9027-CE7AAA906A74}" presName="rootConnector" presStyleLbl="node2" presStyleIdx="2" presStyleCnt="4"/>
      <dgm:spPr/>
    </dgm:pt>
    <dgm:pt modelId="{39F1B32D-E3F0-4B63-8A03-B6F298368CB6}" type="pres">
      <dgm:prSet presAssocID="{4A1D23CA-AA8E-47C2-9027-CE7AAA906A74}" presName="hierChild4" presStyleCnt="0"/>
      <dgm:spPr/>
    </dgm:pt>
    <dgm:pt modelId="{194F6D58-06A3-4A61-926C-702EB6AABB14}" type="pres">
      <dgm:prSet presAssocID="{167B1400-C058-4174-B3F3-72EB02FFF424}" presName="Name37" presStyleLbl="parChTrans1D3" presStyleIdx="2" presStyleCnt="4"/>
      <dgm:spPr/>
    </dgm:pt>
    <dgm:pt modelId="{59DC9256-9587-4ADE-B5A8-7366AB4209EE}" type="pres">
      <dgm:prSet presAssocID="{8944C619-1277-4AE4-A717-231E5F2CAE7E}" presName="hierRoot2" presStyleCnt="0">
        <dgm:presLayoutVars>
          <dgm:hierBranch val="init"/>
        </dgm:presLayoutVars>
      </dgm:prSet>
      <dgm:spPr/>
    </dgm:pt>
    <dgm:pt modelId="{A3962397-215A-4EC5-B15A-833D98C53C2D}" type="pres">
      <dgm:prSet presAssocID="{8944C619-1277-4AE4-A717-231E5F2CAE7E}" presName="rootComposite" presStyleCnt="0"/>
      <dgm:spPr/>
    </dgm:pt>
    <dgm:pt modelId="{ADCE34EB-81FF-4953-B97F-DB0755F182EA}" type="pres">
      <dgm:prSet presAssocID="{8944C619-1277-4AE4-A717-231E5F2CAE7E}" presName="rootText" presStyleLbl="node3" presStyleIdx="2" presStyleCnt="4">
        <dgm:presLayoutVars>
          <dgm:chPref val="3"/>
        </dgm:presLayoutVars>
      </dgm:prSet>
      <dgm:spPr/>
    </dgm:pt>
    <dgm:pt modelId="{B9B502E4-042E-4FBE-AD1C-840F21BD00B6}" type="pres">
      <dgm:prSet presAssocID="{8944C619-1277-4AE4-A717-231E5F2CAE7E}" presName="rootConnector" presStyleLbl="node3" presStyleIdx="2" presStyleCnt="4"/>
      <dgm:spPr/>
    </dgm:pt>
    <dgm:pt modelId="{E14AECD4-9885-44F9-9D14-B5F2F7B63339}" type="pres">
      <dgm:prSet presAssocID="{8944C619-1277-4AE4-A717-231E5F2CAE7E}" presName="hierChild4" presStyleCnt="0"/>
      <dgm:spPr/>
    </dgm:pt>
    <dgm:pt modelId="{97F4F593-7A10-45B2-A00D-B48E0030EA83}" type="pres">
      <dgm:prSet presAssocID="{8944C619-1277-4AE4-A717-231E5F2CAE7E}" presName="hierChild5" presStyleCnt="0"/>
      <dgm:spPr/>
    </dgm:pt>
    <dgm:pt modelId="{55394B3B-5B27-414D-BD3B-BFF4312D8C6B}" type="pres">
      <dgm:prSet presAssocID="{4A1D23CA-AA8E-47C2-9027-CE7AAA906A74}" presName="hierChild5" presStyleCnt="0"/>
      <dgm:spPr/>
    </dgm:pt>
    <dgm:pt modelId="{7019A076-A073-4862-9611-E757C03EA5A6}" type="pres">
      <dgm:prSet presAssocID="{4380EA67-4127-483F-9C89-96469315A400}" presName="Name37" presStyleLbl="parChTrans1D2" presStyleIdx="3" presStyleCnt="4"/>
      <dgm:spPr/>
    </dgm:pt>
    <dgm:pt modelId="{FB793CBA-ACCC-4B0D-B13B-F3F2BCCB533A}" type="pres">
      <dgm:prSet presAssocID="{6949588B-0FA4-40D4-8E69-58E186D15E4A}" presName="hierRoot2" presStyleCnt="0">
        <dgm:presLayoutVars>
          <dgm:hierBranch val="init"/>
        </dgm:presLayoutVars>
      </dgm:prSet>
      <dgm:spPr/>
    </dgm:pt>
    <dgm:pt modelId="{94A78C79-2A6A-45E0-9475-A513E5A80472}" type="pres">
      <dgm:prSet presAssocID="{6949588B-0FA4-40D4-8E69-58E186D15E4A}" presName="rootComposite" presStyleCnt="0"/>
      <dgm:spPr/>
    </dgm:pt>
    <dgm:pt modelId="{2E6CD1A9-843E-42CD-8BDF-F7ABF3FCAEBC}" type="pres">
      <dgm:prSet presAssocID="{6949588B-0FA4-40D4-8E69-58E186D15E4A}" presName="rootText" presStyleLbl="node2" presStyleIdx="3" presStyleCnt="4">
        <dgm:presLayoutVars>
          <dgm:chPref val="3"/>
        </dgm:presLayoutVars>
      </dgm:prSet>
      <dgm:spPr/>
    </dgm:pt>
    <dgm:pt modelId="{4C454225-74EF-4A4F-B903-FF649C5AD042}" type="pres">
      <dgm:prSet presAssocID="{6949588B-0FA4-40D4-8E69-58E186D15E4A}" presName="rootConnector" presStyleLbl="node2" presStyleIdx="3" presStyleCnt="4"/>
      <dgm:spPr/>
    </dgm:pt>
    <dgm:pt modelId="{E41A6E28-FFC3-4BD5-AD30-A537687C1C1B}" type="pres">
      <dgm:prSet presAssocID="{6949588B-0FA4-40D4-8E69-58E186D15E4A}" presName="hierChild4" presStyleCnt="0"/>
      <dgm:spPr/>
    </dgm:pt>
    <dgm:pt modelId="{8DD68F8D-5A09-4554-B296-EF116C3900E9}" type="pres">
      <dgm:prSet presAssocID="{8CDFB020-E2D8-4671-AAA1-FDCC224CDD22}" presName="Name37" presStyleLbl="parChTrans1D3" presStyleIdx="3" presStyleCnt="4"/>
      <dgm:spPr/>
    </dgm:pt>
    <dgm:pt modelId="{BA64E4C1-D7EA-4C97-AEA0-1076A605C715}" type="pres">
      <dgm:prSet presAssocID="{10BB5278-A2A4-4B57-A3BE-C254BD7D2C5B}" presName="hierRoot2" presStyleCnt="0">
        <dgm:presLayoutVars>
          <dgm:hierBranch val="init"/>
        </dgm:presLayoutVars>
      </dgm:prSet>
      <dgm:spPr/>
    </dgm:pt>
    <dgm:pt modelId="{2BB1C0B8-1B7A-4DA4-AD39-B28EDEE1D66B}" type="pres">
      <dgm:prSet presAssocID="{10BB5278-A2A4-4B57-A3BE-C254BD7D2C5B}" presName="rootComposite" presStyleCnt="0"/>
      <dgm:spPr/>
    </dgm:pt>
    <dgm:pt modelId="{5C9E6D6F-F140-4F94-833F-A05AC2C81B0D}" type="pres">
      <dgm:prSet presAssocID="{10BB5278-A2A4-4B57-A3BE-C254BD7D2C5B}" presName="rootText" presStyleLbl="node3" presStyleIdx="3" presStyleCnt="4">
        <dgm:presLayoutVars>
          <dgm:chPref val="3"/>
        </dgm:presLayoutVars>
      </dgm:prSet>
      <dgm:spPr/>
    </dgm:pt>
    <dgm:pt modelId="{61A8640A-2E94-4E63-964D-717B2204A9E4}" type="pres">
      <dgm:prSet presAssocID="{10BB5278-A2A4-4B57-A3BE-C254BD7D2C5B}" presName="rootConnector" presStyleLbl="node3" presStyleIdx="3" presStyleCnt="4"/>
      <dgm:spPr/>
    </dgm:pt>
    <dgm:pt modelId="{3A3E1898-E62E-4F27-A986-90A97A6E674B}" type="pres">
      <dgm:prSet presAssocID="{10BB5278-A2A4-4B57-A3BE-C254BD7D2C5B}" presName="hierChild4" presStyleCnt="0"/>
      <dgm:spPr/>
    </dgm:pt>
    <dgm:pt modelId="{95D036EE-EC4E-4B5B-92F1-0A083CDD53FE}" type="pres">
      <dgm:prSet presAssocID="{10BB5278-A2A4-4B57-A3BE-C254BD7D2C5B}" presName="hierChild5" presStyleCnt="0"/>
      <dgm:spPr/>
    </dgm:pt>
    <dgm:pt modelId="{759CF5F2-49A1-40CF-9A53-ED32ABEB10FA}" type="pres">
      <dgm:prSet presAssocID="{6949588B-0FA4-40D4-8E69-58E186D15E4A}" presName="hierChild5" presStyleCnt="0"/>
      <dgm:spPr/>
    </dgm:pt>
    <dgm:pt modelId="{D9143F42-0BCD-4C92-A87C-3932B49C89F0}" type="pres">
      <dgm:prSet presAssocID="{A385D8F0-77C0-435A-8B1C-AD122FD906B3}" presName="hierChild3" presStyleCnt="0"/>
      <dgm:spPr/>
    </dgm:pt>
  </dgm:ptLst>
  <dgm:cxnLst>
    <dgm:cxn modelId="{C7849D0E-9C48-4A82-B637-731235837A3B}" type="presOf" srcId="{8944C619-1277-4AE4-A717-231E5F2CAE7E}" destId="{ADCE34EB-81FF-4953-B97F-DB0755F182EA}" srcOrd="0" destOrd="0" presId="urn:microsoft.com/office/officeart/2005/8/layout/orgChart1"/>
    <dgm:cxn modelId="{B7F67412-CBE5-4A77-9D57-557F55A1554A}" srcId="{A385D8F0-77C0-435A-8B1C-AD122FD906B3}" destId="{4A1D23CA-AA8E-47C2-9027-CE7AAA906A74}" srcOrd="2" destOrd="0" parTransId="{AC26E95A-BBE5-48CC-A971-C3FB7A3B12E1}" sibTransId="{785E96DB-4A0F-4B69-A897-FD7D8D65BC6C}"/>
    <dgm:cxn modelId="{928CE713-9290-4294-BE71-18FA5D1538F8}" type="presOf" srcId="{4A1D23CA-AA8E-47C2-9027-CE7AAA906A74}" destId="{1DC3B50C-2037-4761-8746-ABE498E1DA1B}" srcOrd="0" destOrd="0" presId="urn:microsoft.com/office/officeart/2005/8/layout/orgChart1"/>
    <dgm:cxn modelId="{70826614-9F6D-43C7-B953-5F433F8ED144}" srcId="{A385D8F0-77C0-435A-8B1C-AD122FD906B3}" destId="{74D1CBD5-7B0C-43DF-B255-6D388218B916}" srcOrd="1" destOrd="0" parTransId="{8B8890EA-B060-44BF-B378-3FF1A6400232}" sibTransId="{DC972040-0996-40FA-84D7-9E109B415643}"/>
    <dgm:cxn modelId="{ACED4E15-C081-407D-B732-9444B92D08CF}" srcId="{DE51FE65-1A7A-4806-A65A-845CFFF9E587}" destId="{6B4BEE41-6B2E-4202-B12A-ECD5529998F3}" srcOrd="0" destOrd="0" parTransId="{FDB00B6D-B927-48A5-BE8B-3EEDC2DD10DC}" sibTransId="{D42F8C8D-FB12-4B43-92B2-24CF7710D377}"/>
    <dgm:cxn modelId="{B8BFC02A-BE79-4F84-B3E5-1086D25C0848}" type="presOf" srcId="{FDB00B6D-B927-48A5-BE8B-3EEDC2DD10DC}" destId="{18BA20FD-6EEF-4087-937F-3A04332465F9}" srcOrd="0" destOrd="0" presId="urn:microsoft.com/office/officeart/2005/8/layout/orgChart1"/>
    <dgm:cxn modelId="{C186BC35-ED67-40AA-A2A5-F681CF5DAD22}" type="presOf" srcId="{A28A4D78-FD28-49F4-BAC3-ED32F8A4E404}" destId="{866A58D7-9266-4613-A328-506D19845394}" srcOrd="0" destOrd="0" presId="urn:microsoft.com/office/officeart/2005/8/layout/orgChart1"/>
    <dgm:cxn modelId="{602B4D3B-63A6-4928-A43B-8FB102882BA8}" type="presOf" srcId="{6949588B-0FA4-40D4-8E69-58E186D15E4A}" destId="{4C454225-74EF-4A4F-B903-FF649C5AD042}" srcOrd="1" destOrd="0" presId="urn:microsoft.com/office/officeart/2005/8/layout/orgChart1"/>
    <dgm:cxn modelId="{8358913B-9514-4DE5-B953-633868A34573}" srcId="{6949588B-0FA4-40D4-8E69-58E186D15E4A}" destId="{10BB5278-A2A4-4B57-A3BE-C254BD7D2C5B}" srcOrd="0" destOrd="0" parTransId="{8CDFB020-E2D8-4671-AAA1-FDCC224CDD22}" sibTransId="{E91A6500-3B4F-4D1E-9FA4-15B8914370E1}"/>
    <dgm:cxn modelId="{A34AE261-B78A-4909-85EF-E84616289522}" type="presOf" srcId="{4380EA67-4127-483F-9C89-96469315A400}" destId="{7019A076-A073-4862-9611-E757C03EA5A6}" srcOrd="0" destOrd="0" presId="urn:microsoft.com/office/officeart/2005/8/layout/orgChart1"/>
    <dgm:cxn modelId="{9CBE024D-EEE7-43FF-B2F4-92383CDC38D1}" type="presOf" srcId="{AC26E95A-BBE5-48CC-A971-C3FB7A3B12E1}" destId="{0E11E9C6-30E9-404B-8263-26F98DED91D9}" srcOrd="0" destOrd="0" presId="urn:microsoft.com/office/officeart/2005/8/layout/orgChart1"/>
    <dgm:cxn modelId="{58013A50-82C7-45F9-8CBA-3CD1B729D630}" type="presOf" srcId="{A385D8F0-77C0-435A-8B1C-AD122FD906B3}" destId="{59AB4245-8C8F-4762-B2CF-4143FD4122F9}" srcOrd="0" destOrd="0" presId="urn:microsoft.com/office/officeart/2005/8/layout/orgChart1"/>
    <dgm:cxn modelId="{A8D9C570-19AF-488D-8312-D2395148A025}" srcId="{A385D8F0-77C0-435A-8B1C-AD122FD906B3}" destId="{6949588B-0FA4-40D4-8E69-58E186D15E4A}" srcOrd="3" destOrd="0" parTransId="{4380EA67-4127-483F-9C89-96469315A400}" sibTransId="{C4D8DD25-0098-4F92-B9C2-1BBC28F3DEBE}"/>
    <dgm:cxn modelId="{CF941175-64F6-49A0-BCD4-A4B237D93EC4}" type="presOf" srcId="{74D1CBD5-7B0C-43DF-B255-6D388218B916}" destId="{6828CE92-D9C0-47F1-9A83-7F0EB02E0E8E}" srcOrd="0" destOrd="0" presId="urn:microsoft.com/office/officeart/2005/8/layout/orgChart1"/>
    <dgm:cxn modelId="{D5C61375-84FC-40EE-9E85-220263588711}" type="presOf" srcId="{74D1CBD5-7B0C-43DF-B255-6D388218B916}" destId="{AEDF7B4B-009B-487A-9AF3-7BDF283CDD49}" srcOrd="1" destOrd="0" presId="urn:microsoft.com/office/officeart/2005/8/layout/orgChart1"/>
    <dgm:cxn modelId="{C6887956-3BB5-4980-967F-5F5BE608F388}" type="presOf" srcId="{10BB5278-A2A4-4B57-A3BE-C254BD7D2C5B}" destId="{5C9E6D6F-F140-4F94-833F-A05AC2C81B0D}" srcOrd="0" destOrd="0" presId="urn:microsoft.com/office/officeart/2005/8/layout/orgChart1"/>
    <dgm:cxn modelId="{50F0D87B-0BCC-40B4-A9AE-D260FFBC64F2}" srcId="{4A1D23CA-AA8E-47C2-9027-CE7AAA906A74}" destId="{8944C619-1277-4AE4-A717-231E5F2CAE7E}" srcOrd="0" destOrd="0" parTransId="{167B1400-C058-4174-B3F3-72EB02FFF424}" sibTransId="{B79EAE98-A825-4FA1-A7E5-4CDC7186406A}"/>
    <dgm:cxn modelId="{B18DC87D-11D2-4A5E-BA27-A978125DEF6A}" type="presOf" srcId="{4A1D23CA-AA8E-47C2-9027-CE7AAA906A74}" destId="{29738097-2402-4E91-B2DA-75623AF7C9C1}" srcOrd="1" destOrd="0" presId="urn:microsoft.com/office/officeart/2005/8/layout/orgChart1"/>
    <dgm:cxn modelId="{31BDDE87-95A9-422B-A4CE-DF9A2DE07FE0}" type="presOf" srcId="{A28A4D78-FD28-49F4-BAC3-ED32F8A4E404}" destId="{56F7E46C-C137-43E1-B509-4938B7AC4FF2}" srcOrd="1" destOrd="0" presId="urn:microsoft.com/office/officeart/2005/8/layout/orgChart1"/>
    <dgm:cxn modelId="{DF666E94-6CB3-49FA-A288-59D0C1C7B357}" type="presOf" srcId="{8CDFB020-E2D8-4671-AAA1-FDCC224CDD22}" destId="{8DD68F8D-5A09-4554-B296-EF116C3900E9}" srcOrd="0" destOrd="0" presId="urn:microsoft.com/office/officeart/2005/8/layout/orgChart1"/>
    <dgm:cxn modelId="{C4F384AE-4462-4A82-9DA2-9BC8325F7017}" type="presOf" srcId="{8944C619-1277-4AE4-A717-231E5F2CAE7E}" destId="{B9B502E4-042E-4FBE-AD1C-840F21BD00B6}" srcOrd="1" destOrd="0" presId="urn:microsoft.com/office/officeart/2005/8/layout/orgChart1"/>
    <dgm:cxn modelId="{CCDCC7AE-6D57-4C84-B0F7-B3DAD27EBBBA}" type="presOf" srcId="{27E4C68D-2CB9-4D4C-9D93-890C33B6E118}" destId="{CAF5F84B-B893-408D-8143-56D33BE8E48A}" srcOrd="0" destOrd="0" presId="urn:microsoft.com/office/officeart/2005/8/layout/orgChart1"/>
    <dgm:cxn modelId="{E91393B3-40BF-40A0-AD68-720285FEC710}" type="presOf" srcId="{10BB5278-A2A4-4B57-A3BE-C254BD7D2C5B}" destId="{61A8640A-2E94-4E63-964D-717B2204A9E4}" srcOrd="1" destOrd="0" presId="urn:microsoft.com/office/officeart/2005/8/layout/orgChart1"/>
    <dgm:cxn modelId="{CDCA00B5-CF0C-4291-AC22-0703A892575B}" type="presOf" srcId="{128DC3FE-6603-40F4-94D7-92CB380E0B34}" destId="{24E15CAC-A9F4-4CA7-A38C-69B53A36DA6F}" srcOrd="0" destOrd="0" presId="urn:microsoft.com/office/officeart/2005/8/layout/orgChart1"/>
    <dgm:cxn modelId="{FB08CFB5-B0C3-4066-8C73-E6B2857FBF2D}" type="presOf" srcId="{A385D8F0-77C0-435A-8B1C-AD122FD906B3}" destId="{8ACBD35E-708F-42ED-A220-AAD0A23049C4}" srcOrd="1" destOrd="0" presId="urn:microsoft.com/office/officeart/2005/8/layout/orgChart1"/>
    <dgm:cxn modelId="{C15972B9-DF4A-428A-B8AE-2B88AF96B726}" type="presOf" srcId="{167B1400-C058-4174-B3F3-72EB02FFF424}" destId="{194F6D58-06A3-4A61-926C-702EB6AABB14}" srcOrd="0" destOrd="0" presId="urn:microsoft.com/office/officeart/2005/8/layout/orgChart1"/>
    <dgm:cxn modelId="{8ABA5AD2-CFA3-4F0D-BD62-0603F2CC520C}" srcId="{A385D8F0-77C0-435A-8B1C-AD122FD906B3}" destId="{DE51FE65-1A7A-4806-A65A-845CFFF9E587}" srcOrd="0" destOrd="0" parTransId="{128DC3FE-6603-40F4-94D7-92CB380E0B34}" sibTransId="{0535A3D7-C74D-4651-888F-56131892A3CA}"/>
    <dgm:cxn modelId="{A49265D6-2BBE-4669-B4DF-45933E9FBE31}" srcId="{74D1CBD5-7B0C-43DF-B255-6D388218B916}" destId="{A28A4D78-FD28-49F4-BAC3-ED32F8A4E404}" srcOrd="0" destOrd="0" parTransId="{27E4C68D-2CB9-4D4C-9D93-890C33B6E118}" sibTransId="{7887BC13-2BD8-4951-A5C8-A7ABF3B2B6DE}"/>
    <dgm:cxn modelId="{09DBA8D6-467C-40E9-9887-19C608036C48}" type="presOf" srcId="{DE51FE65-1A7A-4806-A65A-845CFFF9E587}" destId="{78507AE3-88B8-4766-95D8-E4C5056C44DE}" srcOrd="0" destOrd="0" presId="urn:microsoft.com/office/officeart/2005/8/layout/orgChart1"/>
    <dgm:cxn modelId="{A6E30CD9-6E8C-4FD2-A906-56DEBFFCF6EB}" srcId="{BC7B9ECB-2D8C-49D1-9D3D-E50B6F5A1F3E}" destId="{A385D8F0-77C0-435A-8B1C-AD122FD906B3}" srcOrd="0" destOrd="0" parTransId="{01CDB03F-3E08-434A-B9B7-4B3380D19B38}" sibTransId="{E9829E8B-ADD2-4FF6-A499-97BBF524F1C1}"/>
    <dgm:cxn modelId="{5C8783DA-528C-4B54-B9E1-9ACC75766059}" type="presOf" srcId="{6B4BEE41-6B2E-4202-B12A-ECD5529998F3}" destId="{2B7C0BD6-680D-4532-A5FD-CE63E91461B1}" srcOrd="1" destOrd="0" presId="urn:microsoft.com/office/officeart/2005/8/layout/orgChart1"/>
    <dgm:cxn modelId="{C6E16CE0-1E10-4BFA-88DB-EFF8BE2D8EA4}" type="presOf" srcId="{6949588B-0FA4-40D4-8E69-58E186D15E4A}" destId="{2E6CD1A9-843E-42CD-8BDF-F7ABF3FCAEBC}" srcOrd="0" destOrd="0" presId="urn:microsoft.com/office/officeart/2005/8/layout/orgChart1"/>
    <dgm:cxn modelId="{BAA1EAEB-6F21-435F-98E1-5BC6E23C8B2B}" type="presOf" srcId="{BC7B9ECB-2D8C-49D1-9D3D-E50B6F5A1F3E}" destId="{00ABA088-FDA4-4AFA-8E13-DD76F1A534FF}" srcOrd="0" destOrd="0" presId="urn:microsoft.com/office/officeart/2005/8/layout/orgChart1"/>
    <dgm:cxn modelId="{55CC93F4-CBBF-4631-B3B5-B39EA8E2BFC7}" type="presOf" srcId="{DE51FE65-1A7A-4806-A65A-845CFFF9E587}" destId="{5811ED19-843C-4C01-AFE5-62055DE2625C}" srcOrd="1" destOrd="0" presId="urn:microsoft.com/office/officeart/2005/8/layout/orgChart1"/>
    <dgm:cxn modelId="{B58F3BF9-2D26-4857-83D4-D302D2FEEEBF}" type="presOf" srcId="{8B8890EA-B060-44BF-B378-3FF1A6400232}" destId="{F5938563-FA3D-4100-B9F8-702A502735E8}" srcOrd="0" destOrd="0" presId="urn:microsoft.com/office/officeart/2005/8/layout/orgChart1"/>
    <dgm:cxn modelId="{968360F9-4BB1-449D-82F4-85F57B1DEA31}" type="presOf" srcId="{6B4BEE41-6B2E-4202-B12A-ECD5529998F3}" destId="{72FBA911-8429-45F3-A948-9F48BC66971D}" srcOrd="0" destOrd="0" presId="urn:microsoft.com/office/officeart/2005/8/layout/orgChart1"/>
    <dgm:cxn modelId="{F8ED3593-E65F-4543-B109-083E3B15B14C}" type="presParOf" srcId="{00ABA088-FDA4-4AFA-8E13-DD76F1A534FF}" destId="{D3CD4472-9E6C-4F3B-97AF-10BDEB9EB63A}" srcOrd="0" destOrd="0" presId="urn:microsoft.com/office/officeart/2005/8/layout/orgChart1"/>
    <dgm:cxn modelId="{F82EB4C8-50B1-4CEE-BCBE-323C8940B6D0}" type="presParOf" srcId="{D3CD4472-9E6C-4F3B-97AF-10BDEB9EB63A}" destId="{921B6E42-D267-4DCB-8923-1ABE09247AE9}" srcOrd="0" destOrd="0" presId="urn:microsoft.com/office/officeart/2005/8/layout/orgChart1"/>
    <dgm:cxn modelId="{2ED237DC-B57F-4FD2-AB20-F21A48F1A12E}" type="presParOf" srcId="{921B6E42-D267-4DCB-8923-1ABE09247AE9}" destId="{59AB4245-8C8F-4762-B2CF-4143FD4122F9}" srcOrd="0" destOrd="0" presId="urn:microsoft.com/office/officeart/2005/8/layout/orgChart1"/>
    <dgm:cxn modelId="{DF115C1D-E2A3-41F0-8C8D-3E70EFA70BE9}" type="presParOf" srcId="{921B6E42-D267-4DCB-8923-1ABE09247AE9}" destId="{8ACBD35E-708F-42ED-A220-AAD0A23049C4}" srcOrd="1" destOrd="0" presId="urn:microsoft.com/office/officeart/2005/8/layout/orgChart1"/>
    <dgm:cxn modelId="{4F9A50C6-3378-4FBA-8A0F-69526AB0FEDA}" type="presParOf" srcId="{D3CD4472-9E6C-4F3B-97AF-10BDEB9EB63A}" destId="{5EA2EBE2-DFA8-4B3C-B473-7C5ACEC61E30}" srcOrd="1" destOrd="0" presId="urn:microsoft.com/office/officeart/2005/8/layout/orgChart1"/>
    <dgm:cxn modelId="{362EF96A-79B3-4C58-B4F5-19028903ABAE}" type="presParOf" srcId="{5EA2EBE2-DFA8-4B3C-B473-7C5ACEC61E30}" destId="{24E15CAC-A9F4-4CA7-A38C-69B53A36DA6F}" srcOrd="0" destOrd="0" presId="urn:microsoft.com/office/officeart/2005/8/layout/orgChart1"/>
    <dgm:cxn modelId="{0F2F2186-E28D-45F4-AF8B-B2571149E9FC}" type="presParOf" srcId="{5EA2EBE2-DFA8-4B3C-B473-7C5ACEC61E30}" destId="{D91F0BF2-B839-4929-B6D6-36FF01EB6C67}" srcOrd="1" destOrd="0" presId="urn:microsoft.com/office/officeart/2005/8/layout/orgChart1"/>
    <dgm:cxn modelId="{A73C5060-1893-49A1-88E3-CE5230010E5F}" type="presParOf" srcId="{D91F0BF2-B839-4929-B6D6-36FF01EB6C67}" destId="{53DBF098-C956-4EFB-963D-A9E417330CAB}" srcOrd="0" destOrd="0" presId="urn:microsoft.com/office/officeart/2005/8/layout/orgChart1"/>
    <dgm:cxn modelId="{3711B111-3CE1-412A-BAB3-59CBE48325B0}" type="presParOf" srcId="{53DBF098-C956-4EFB-963D-A9E417330CAB}" destId="{78507AE3-88B8-4766-95D8-E4C5056C44DE}" srcOrd="0" destOrd="0" presId="urn:microsoft.com/office/officeart/2005/8/layout/orgChart1"/>
    <dgm:cxn modelId="{6B6A93FD-32E3-4496-8990-1E31441ADF9A}" type="presParOf" srcId="{53DBF098-C956-4EFB-963D-A9E417330CAB}" destId="{5811ED19-843C-4C01-AFE5-62055DE2625C}" srcOrd="1" destOrd="0" presId="urn:microsoft.com/office/officeart/2005/8/layout/orgChart1"/>
    <dgm:cxn modelId="{5E8E5761-98C6-450D-B949-9A3DE1B17F73}" type="presParOf" srcId="{D91F0BF2-B839-4929-B6D6-36FF01EB6C67}" destId="{43F38F56-A45A-4E9A-8223-BCCC782FA143}" srcOrd="1" destOrd="0" presId="urn:microsoft.com/office/officeart/2005/8/layout/orgChart1"/>
    <dgm:cxn modelId="{05AD6D26-A4A0-4D52-A923-0BA4516969AE}" type="presParOf" srcId="{43F38F56-A45A-4E9A-8223-BCCC782FA143}" destId="{18BA20FD-6EEF-4087-937F-3A04332465F9}" srcOrd="0" destOrd="0" presId="urn:microsoft.com/office/officeart/2005/8/layout/orgChart1"/>
    <dgm:cxn modelId="{2C19E01D-F8FE-4DED-9C2A-4B4528AC0452}" type="presParOf" srcId="{43F38F56-A45A-4E9A-8223-BCCC782FA143}" destId="{FF90FBFC-520D-4E17-9036-E4D2A51999D6}" srcOrd="1" destOrd="0" presId="urn:microsoft.com/office/officeart/2005/8/layout/orgChart1"/>
    <dgm:cxn modelId="{245EF01A-6EB9-444D-8A91-5786FC1D9353}" type="presParOf" srcId="{FF90FBFC-520D-4E17-9036-E4D2A51999D6}" destId="{DED5619C-EB92-4274-9298-A56A17D9D1F3}" srcOrd="0" destOrd="0" presId="urn:microsoft.com/office/officeart/2005/8/layout/orgChart1"/>
    <dgm:cxn modelId="{2E795D18-C4F5-4FD1-9BE1-917106614532}" type="presParOf" srcId="{DED5619C-EB92-4274-9298-A56A17D9D1F3}" destId="{72FBA911-8429-45F3-A948-9F48BC66971D}" srcOrd="0" destOrd="0" presId="urn:microsoft.com/office/officeart/2005/8/layout/orgChart1"/>
    <dgm:cxn modelId="{3B80BC75-350A-4F0D-80DD-3D8CB23071C5}" type="presParOf" srcId="{DED5619C-EB92-4274-9298-A56A17D9D1F3}" destId="{2B7C0BD6-680D-4532-A5FD-CE63E91461B1}" srcOrd="1" destOrd="0" presId="urn:microsoft.com/office/officeart/2005/8/layout/orgChart1"/>
    <dgm:cxn modelId="{C1E5A490-F28A-4F8F-94AA-C73F00025E0F}" type="presParOf" srcId="{FF90FBFC-520D-4E17-9036-E4D2A51999D6}" destId="{7711D92C-B86B-4920-99C7-79E8A453E4BF}" srcOrd="1" destOrd="0" presId="urn:microsoft.com/office/officeart/2005/8/layout/orgChart1"/>
    <dgm:cxn modelId="{26F5829E-59A9-40E8-A9AB-2D8E2D80822A}" type="presParOf" srcId="{FF90FBFC-520D-4E17-9036-E4D2A51999D6}" destId="{FEF82484-EAAD-4087-80BB-121DC30716AD}" srcOrd="2" destOrd="0" presId="urn:microsoft.com/office/officeart/2005/8/layout/orgChart1"/>
    <dgm:cxn modelId="{3E0301E4-B9F0-4040-98C5-DCE3090F502A}" type="presParOf" srcId="{D91F0BF2-B839-4929-B6D6-36FF01EB6C67}" destId="{789F46E1-8437-4F77-93A4-8BE6C790BDAC}" srcOrd="2" destOrd="0" presId="urn:microsoft.com/office/officeart/2005/8/layout/orgChart1"/>
    <dgm:cxn modelId="{417E8E2D-B748-4248-AD6D-68AF51A5609F}" type="presParOf" srcId="{5EA2EBE2-DFA8-4B3C-B473-7C5ACEC61E30}" destId="{F5938563-FA3D-4100-B9F8-702A502735E8}" srcOrd="2" destOrd="0" presId="urn:microsoft.com/office/officeart/2005/8/layout/orgChart1"/>
    <dgm:cxn modelId="{E2B97771-8367-457C-9DAC-9B82B70B6F7B}" type="presParOf" srcId="{5EA2EBE2-DFA8-4B3C-B473-7C5ACEC61E30}" destId="{8A73E7B2-137F-4E16-A2C1-B96010607C51}" srcOrd="3" destOrd="0" presId="urn:microsoft.com/office/officeart/2005/8/layout/orgChart1"/>
    <dgm:cxn modelId="{F87460A1-D9A5-49BB-A6C9-FD10A3ED1F11}" type="presParOf" srcId="{8A73E7B2-137F-4E16-A2C1-B96010607C51}" destId="{B79CF3AE-D376-4CAA-A70D-1EA8A67D9D97}" srcOrd="0" destOrd="0" presId="urn:microsoft.com/office/officeart/2005/8/layout/orgChart1"/>
    <dgm:cxn modelId="{534FFCE1-1745-4BFE-B907-BE5D11F6104A}" type="presParOf" srcId="{B79CF3AE-D376-4CAA-A70D-1EA8A67D9D97}" destId="{6828CE92-D9C0-47F1-9A83-7F0EB02E0E8E}" srcOrd="0" destOrd="0" presId="urn:microsoft.com/office/officeart/2005/8/layout/orgChart1"/>
    <dgm:cxn modelId="{44584BB3-9D7D-4E95-8EC7-9040183F251C}" type="presParOf" srcId="{B79CF3AE-D376-4CAA-A70D-1EA8A67D9D97}" destId="{AEDF7B4B-009B-487A-9AF3-7BDF283CDD49}" srcOrd="1" destOrd="0" presId="urn:microsoft.com/office/officeart/2005/8/layout/orgChart1"/>
    <dgm:cxn modelId="{093C69D4-1506-4BC1-877E-899A096F4455}" type="presParOf" srcId="{8A73E7B2-137F-4E16-A2C1-B96010607C51}" destId="{BA26086B-B8DF-4EFF-9E22-74BB44980837}" srcOrd="1" destOrd="0" presId="urn:microsoft.com/office/officeart/2005/8/layout/orgChart1"/>
    <dgm:cxn modelId="{B7FDBF21-4AA0-4959-9D51-CB23BA4E9BF1}" type="presParOf" srcId="{BA26086B-B8DF-4EFF-9E22-74BB44980837}" destId="{CAF5F84B-B893-408D-8143-56D33BE8E48A}" srcOrd="0" destOrd="0" presId="urn:microsoft.com/office/officeart/2005/8/layout/orgChart1"/>
    <dgm:cxn modelId="{1DEA1979-C61D-4757-A073-0AEA5B35ECFC}" type="presParOf" srcId="{BA26086B-B8DF-4EFF-9E22-74BB44980837}" destId="{314731D3-4AF4-4E86-BE36-282EAB7C93DC}" srcOrd="1" destOrd="0" presId="urn:microsoft.com/office/officeart/2005/8/layout/orgChart1"/>
    <dgm:cxn modelId="{5B6B70C5-D1EF-46FC-A4FA-334DE3A40564}" type="presParOf" srcId="{314731D3-4AF4-4E86-BE36-282EAB7C93DC}" destId="{813C8009-B924-4890-AA1F-4F39C2112614}" srcOrd="0" destOrd="0" presId="urn:microsoft.com/office/officeart/2005/8/layout/orgChart1"/>
    <dgm:cxn modelId="{E651AFF5-4287-4BD7-9203-83E70ABA1E88}" type="presParOf" srcId="{813C8009-B924-4890-AA1F-4F39C2112614}" destId="{866A58D7-9266-4613-A328-506D19845394}" srcOrd="0" destOrd="0" presId="urn:microsoft.com/office/officeart/2005/8/layout/orgChart1"/>
    <dgm:cxn modelId="{7E202BAD-F3A9-4A1F-A6B4-01B746159AD9}" type="presParOf" srcId="{813C8009-B924-4890-AA1F-4F39C2112614}" destId="{56F7E46C-C137-43E1-B509-4938B7AC4FF2}" srcOrd="1" destOrd="0" presId="urn:microsoft.com/office/officeart/2005/8/layout/orgChart1"/>
    <dgm:cxn modelId="{9BADACEB-D03A-488F-B8FD-0C149E781287}" type="presParOf" srcId="{314731D3-4AF4-4E86-BE36-282EAB7C93DC}" destId="{3A17A6A1-B81D-4505-B97D-5BC458F367CB}" srcOrd="1" destOrd="0" presId="urn:microsoft.com/office/officeart/2005/8/layout/orgChart1"/>
    <dgm:cxn modelId="{D3412E50-60A9-4269-AC44-CA2C6619B30C}" type="presParOf" srcId="{314731D3-4AF4-4E86-BE36-282EAB7C93DC}" destId="{E7DE291F-0355-488A-98D9-AEA17C5FB865}" srcOrd="2" destOrd="0" presId="urn:microsoft.com/office/officeart/2005/8/layout/orgChart1"/>
    <dgm:cxn modelId="{87B6CACD-F17B-46B7-BA69-006D5C692299}" type="presParOf" srcId="{8A73E7B2-137F-4E16-A2C1-B96010607C51}" destId="{E5DEFB91-E65A-4CF0-8B2C-3C1A788BF17D}" srcOrd="2" destOrd="0" presId="urn:microsoft.com/office/officeart/2005/8/layout/orgChart1"/>
    <dgm:cxn modelId="{E23E6739-A944-48E6-B3B6-763E884DF793}" type="presParOf" srcId="{5EA2EBE2-DFA8-4B3C-B473-7C5ACEC61E30}" destId="{0E11E9C6-30E9-404B-8263-26F98DED91D9}" srcOrd="4" destOrd="0" presId="urn:microsoft.com/office/officeart/2005/8/layout/orgChart1"/>
    <dgm:cxn modelId="{CE31522E-D73B-45BF-8363-843D7A7B8989}" type="presParOf" srcId="{5EA2EBE2-DFA8-4B3C-B473-7C5ACEC61E30}" destId="{990A19A0-4650-435E-A999-3145EFB762F1}" srcOrd="5" destOrd="0" presId="urn:microsoft.com/office/officeart/2005/8/layout/orgChart1"/>
    <dgm:cxn modelId="{DC06A357-AFAF-4B0C-ACED-994DC08EC069}" type="presParOf" srcId="{990A19A0-4650-435E-A999-3145EFB762F1}" destId="{F940705D-FA3A-484B-A651-D84416B467A2}" srcOrd="0" destOrd="0" presId="urn:microsoft.com/office/officeart/2005/8/layout/orgChart1"/>
    <dgm:cxn modelId="{B2B44C65-32D4-4C64-A029-426588A7D669}" type="presParOf" srcId="{F940705D-FA3A-484B-A651-D84416B467A2}" destId="{1DC3B50C-2037-4761-8746-ABE498E1DA1B}" srcOrd="0" destOrd="0" presId="urn:microsoft.com/office/officeart/2005/8/layout/orgChart1"/>
    <dgm:cxn modelId="{A19F5EE0-E479-4341-9FE7-5439889A7360}" type="presParOf" srcId="{F940705D-FA3A-484B-A651-D84416B467A2}" destId="{29738097-2402-4E91-B2DA-75623AF7C9C1}" srcOrd="1" destOrd="0" presId="urn:microsoft.com/office/officeart/2005/8/layout/orgChart1"/>
    <dgm:cxn modelId="{ED77AC48-E896-450B-8E77-40B6345B9355}" type="presParOf" srcId="{990A19A0-4650-435E-A999-3145EFB762F1}" destId="{39F1B32D-E3F0-4B63-8A03-B6F298368CB6}" srcOrd="1" destOrd="0" presId="urn:microsoft.com/office/officeart/2005/8/layout/orgChart1"/>
    <dgm:cxn modelId="{4161E60E-AB72-4C26-B256-7CA4BA700C8D}" type="presParOf" srcId="{39F1B32D-E3F0-4B63-8A03-B6F298368CB6}" destId="{194F6D58-06A3-4A61-926C-702EB6AABB14}" srcOrd="0" destOrd="0" presId="urn:microsoft.com/office/officeart/2005/8/layout/orgChart1"/>
    <dgm:cxn modelId="{2D5396B5-78E6-4203-81B3-9F799357D860}" type="presParOf" srcId="{39F1B32D-E3F0-4B63-8A03-B6F298368CB6}" destId="{59DC9256-9587-4ADE-B5A8-7366AB4209EE}" srcOrd="1" destOrd="0" presId="urn:microsoft.com/office/officeart/2005/8/layout/orgChart1"/>
    <dgm:cxn modelId="{7B6FBFBE-F87F-4C3A-B84E-D6F3174BC4D4}" type="presParOf" srcId="{59DC9256-9587-4ADE-B5A8-7366AB4209EE}" destId="{A3962397-215A-4EC5-B15A-833D98C53C2D}" srcOrd="0" destOrd="0" presId="urn:microsoft.com/office/officeart/2005/8/layout/orgChart1"/>
    <dgm:cxn modelId="{64E05868-63D4-41C4-BD7E-EC99FCE1D816}" type="presParOf" srcId="{A3962397-215A-4EC5-B15A-833D98C53C2D}" destId="{ADCE34EB-81FF-4953-B97F-DB0755F182EA}" srcOrd="0" destOrd="0" presId="urn:microsoft.com/office/officeart/2005/8/layout/orgChart1"/>
    <dgm:cxn modelId="{FBE2FAED-8A4D-4D88-9579-0177AC16CB93}" type="presParOf" srcId="{A3962397-215A-4EC5-B15A-833D98C53C2D}" destId="{B9B502E4-042E-4FBE-AD1C-840F21BD00B6}" srcOrd="1" destOrd="0" presId="urn:microsoft.com/office/officeart/2005/8/layout/orgChart1"/>
    <dgm:cxn modelId="{0E438135-D88F-49F5-BEF1-AE938A01CC01}" type="presParOf" srcId="{59DC9256-9587-4ADE-B5A8-7366AB4209EE}" destId="{E14AECD4-9885-44F9-9D14-B5F2F7B63339}" srcOrd="1" destOrd="0" presId="urn:microsoft.com/office/officeart/2005/8/layout/orgChart1"/>
    <dgm:cxn modelId="{812522CD-8BCB-4C2F-A513-2A70B5731C79}" type="presParOf" srcId="{59DC9256-9587-4ADE-B5A8-7366AB4209EE}" destId="{97F4F593-7A10-45B2-A00D-B48E0030EA83}" srcOrd="2" destOrd="0" presId="urn:microsoft.com/office/officeart/2005/8/layout/orgChart1"/>
    <dgm:cxn modelId="{6918D01F-9978-4CB1-9A16-CDEF5B27BB22}" type="presParOf" srcId="{990A19A0-4650-435E-A999-3145EFB762F1}" destId="{55394B3B-5B27-414D-BD3B-BFF4312D8C6B}" srcOrd="2" destOrd="0" presId="urn:microsoft.com/office/officeart/2005/8/layout/orgChart1"/>
    <dgm:cxn modelId="{9A005118-5F4B-4C04-848D-9CD9CF4ECEDD}" type="presParOf" srcId="{5EA2EBE2-DFA8-4B3C-B473-7C5ACEC61E30}" destId="{7019A076-A073-4862-9611-E757C03EA5A6}" srcOrd="6" destOrd="0" presId="urn:microsoft.com/office/officeart/2005/8/layout/orgChart1"/>
    <dgm:cxn modelId="{AADCDDFB-D029-496E-934A-4528BE01C86A}" type="presParOf" srcId="{5EA2EBE2-DFA8-4B3C-B473-7C5ACEC61E30}" destId="{FB793CBA-ACCC-4B0D-B13B-F3F2BCCB533A}" srcOrd="7" destOrd="0" presId="urn:microsoft.com/office/officeart/2005/8/layout/orgChart1"/>
    <dgm:cxn modelId="{E05E8A63-B08E-43C6-B91C-CF469A6A1249}" type="presParOf" srcId="{FB793CBA-ACCC-4B0D-B13B-F3F2BCCB533A}" destId="{94A78C79-2A6A-45E0-9475-A513E5A80472}" srcOrd="0" destOrd="0" presId="urn:microsoft.com/office/officeart/2005/8/layout/orgChart1"/>
    <dgm:cxn modelId="{F5CFC8C9-3FF7-4FD5-B6B1-123D4414EED2}" type="presParOf" srcId="{94A78C79-2A6A-45E0-9475-A513E5A80472}" destId="{2E6CD1A9-843E-42CD-8BDF-F7ABF3FCAEBC}" srcOrd="0" destOrd="0" presId="urn:microsoft.com/office/officeart/2005/8/layout/orgChart1"/>
    <dgm:cxn modelId="{492A2988-B7A5-4CB9-AF17-C773F012CF05}" type="presParOf" srcId="{94A78C79-2A6A-45E0-9475-A513E5A80472}" destId="{4C454225-74EF-4A4F-B903-FF649C5AD042}" srcOrd="1" destOrd="0" presId="urn:microsoft.com/office/officeart/2005/8/layout/orgChart1"/>
    <dgm:cxn modelId="{FA22B289-049E-4DBB-937C-7E445C38C6D5}" type="presParOf" srcId="{FB793CBA-ACCC-4B0D-B13B-F3F2BCCB533A}" destId="{E41A6E28-FFC3-4BD5-AD30-A537687C1C1B}" srcOrd="1" destOrd="0" presId="urn:microsoft.com/office/officeart/2005/8/layout/orgChart1"/>
    <dgm:cxn modelId="{73685F93-84BC-455C-A79A-46C76181D510}" type="presParOf" srcId="{E41A6E28-FFC3-4BD5-AD30-A537687C1C1B}" destId="{8DD68F8D-5A09-4554-B296-EF116C3900E9}" srcOrd="0" destOrd="0" presId="urn:microsoft.com/office/officeart/2005/8/layout/orgChart1"/>
    <dgm:cxn modelId="{049ECC45-9F2E-4840-AA78-4BAC27D23D15}" type="presParOf" srcId="{E41A6E28-FFC3-4BD5-AD30-A537687C1C1B}" destId="{BA64E4C1-D7EA-4C97-AEA0-1076A605C715}" srcOrd="1" destOrd="0" presId="urn:microsoft.com/office/officeart/2005/8/layout/orgChart1"/>
    <dgm:cxn modelId="{A76D5DE7-37BA-47CB-B18F-F33DBC3780DF}" type="presParOf" srcId="{BA64E4C1-D7EA-4C97-AEA0-1076A605C715}" destId="{2BB1C0B8-1B7A-4DA4-AD39-B28EDEE1D66B}" srcOrd="0" destOrd="0" presId="urn:microsoft.com/office/officeart/2005/8/layout/orgChart1"/>
    <dgm:cxn modelId="{59BCDC9F-BFF6-4103-9C2E-56D3FEC87CB6}" type="presParOf" srcId="{2BB1C0B8-1B7A-4DA4-AD39-B28EDEE1D66B}" destId="{5C9E6D6F-F140-4F94-833F-A05AC2C81B0D}" srcOrd="0" destOrd="0" presId="urn:microsoft.com/office/officeart/2005/8/layout/orgChart1"/>
    <dgm:cxn modelId="{8FAB6F0F-3A34-4E23-98D1-1C87B9A1EA3A}" type="presParOf" srcId="{2BB1C0B8-1B7A-4DA4-AD39-B28EDEE1D66B}" destId="{61A8640A-2E94-4E63-964D-717B2204A9E4}" srcOrd="1" destOrd="0" presId="urn:microsoft.com/office/officeart/2005/8/layout/orgChart1"/>
    <dgm:cxn modelId="{4A879739-1036-4D62-BEC7-813397D3C116}" type="presParOf" srcId="{BA64E4C1-D7EA-4C97-AEA0-1076A605C715}" destId="{3A3E1898-E62E-4F27-A986-90A97A6E674B}" srcOrd="1" destOrd="0" presId="urn:microsoft.com/office/officeart/2005/8/layout/orgChart1"/>
    <dgm:cxn modelId="{5BFFA76F-2342-4A5A-8197-285682FF312F}" type="presParOf" srcId="{BA64E4C1-D7EA-4C97-AEA0-1076A605C715}" destId="{95D036EE-EC4E-4B5B-92F1-0A083CDD53FE}" srcOrd="2" destOrd="0" presId="urn:microsoft.com/office/officeart/2005/8/layout/orgChart1"/>
    <dgm:cxn modelId="{629BD9CB-DCFB-4061-A0B2-3EC27357DF79}" type="presParOf" srcId="{FB793CBA-ACCC-4B0D-B13B-F3F2BCCB533A}" destId="{759CF5F2-49A1-40CF-9A53-ED32ABEB10FA}" srcOrd="2" destOrd="0" presId="urn:microsoft.com/office/officeart/2005/8/layout/orgChart1"/>
    <dgm:cxn modelId="{409C57F4-B573-4B68-A57E-B1BC71F80C7B}" type="presParOf" srcId="{D3CD4472-9E6C-4F3B-97AF-10BDEB9EB63A}" destId="{D9143F42-0BCD-4C92-A87C-3932B49C89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A6EAD8A-FBA9-47D3-9349-5F0891AF286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D2FDF8-9B0B-49A7-AC34-9A637E839CAA}">
      <dgm:prSet phldrT="[Text]" custT="1"/>
      <dgm:spPr/>
      <dgm:t>
        <a:bodyPr/>
        <a:lstStyle/>
        <a:p>
          <a:r>
            <a:rPr lang="en-US" sz="1400" dirty="0"/>
            <a:t>Assistant Director Comm Libraries (North)</a:t>
          </a:r>
        </a:p>
      </dgm:t>
    </dgm:pt>
    <dgm:pt modelId="{2643F6D6-66ED-424F-9A0E-35EE8B86F2A1}" type="parTrans" cxnId="{E76E9479-C38A-432C-9C6C-FCEB569C0F2C}">
      <dgm:prSet/>
      <dgm:spPr/>
      <dgm:t>
        <a:bodyPr/>
        <a:lstStyle/>
        <a:p>
          <a:endParaRPr lang="en-US"/>
        </a:p>
      </dgm:t>
    </dgm:pt>
    <dgm:pt modelId="{4171E0D9-BAEA-4AE3-9FC7-E15EA94521AF}" type="sibTrans" cxnId="{E76E9479-C38A-432C-9C6C-FCEB569C0F2C}">
      <dgm:prSet/>
      <dgm:spPr/>
      <dgm:t>
        <a:bodyPr/>
        <a:lstStyle/>
        <a:p>
          <a:endParaRPr lang="en-US"/>
        </a:p>
      </dgm:t>
    </dgm:pt>
    <dgm:pt modelId="{8D0B1626-8573-4726-9482-84F1EE2D190B}">
      <dgm:prSet phldrT="[Text]" custT="1"/>
      <dgm:spPr/>
      <dgm:t>
        <a:bodyPr/>
        <a:lstStyle/>
        <a:p>
          <a:endParaRPr lang="en-US" sz="1400" dirty="0"/>
        </a:p>
        <a:p>
          <a:r>
            <a:rPr lang="en-US" sz="1400" dirty="0"/>
            <a:t>Library </a:t>
          </a:r>
          <a:r>
            <a:rPr lang="en-US" sz="1400" dirty="0" err="1"/>
            <a:t>Mgrs</a:t>
          </a:r>
          <a:r>
            <a:rPr lang="en-US" sz="1400" dirty="0"/>
            <a:t>:</a:t>
          </a:r>
        </a:p>
        <a:p>
          <a:r>
            <a:rPr lang="en-US" sz="1400" dirty="0"/>
            <a:t>Lib </a:t>
          </a:r>
          <a:r>
            <a:rPr lang="en-US" sz="1400" dirty="0" err="1"/>
            <a:t>Mgr</a:t>
          </a:r>
          <a:r>
            <a:rPr lang="en-US" sz="1400" dirty="0"/>
            <a:t> I (4)</a:t>
          </a:r>
        </a:p>
        <a:p>
          <a:r>
            <a:rPr lang="en-US" sz="1400" dirty="0"/>
            <a:t>Lib </a:t>
          </a:r>
          <a:r>
            <a:rPr lang="en-US" sz="1400" dirty="0" err="1"/>
            <a:t>Mgr</a:t>
          </a:r>
          <a:r>
            <a:rPr lang="en-US" sz="1400" dirty="0"/>
            <a:t> II (2)</a:t>
          </a:r>
        </a:p>
        <a:p>
          <a:endParaRPr lang="en-US" sz="1500" dirty="0"/>
        </a:p>
      </dgm:t>
    </dgm:pt>
    <dgm:pt modelId="{2914EF18-1CAB-42F4-8F37-472F3571AD86}" type="parTrans" cxnId="{4B44847D-A446-4650-9EB1-E63EE42E2DB7}">
      <dgm:prSet/>
      <dgm:spPr/>
      <dgm:t>
        <a:bodyPr/>
        <a:lstStyle/>
        <a:p>
          <a:endParaRPr lang="en-US"/>
        </a:p>
      </dgm:t>
    </dgm:pt>
    <dgm:pt modelId="{5F2213B3-4144-4726-BDF5-E29B58A6243E}" type="sibTrans" cxnId="{4B44847D-A446-4650-9EB1-E63EE42E2DB7}">
      <dgm:prSet/>
      <dgm:spPr/>
      <dgm:t>
        <a:bodyPr/>
        <a:lstStyle/>
        <a:p>
          <a:endParaRPr lang="en-US"/>
        </a:p>
      </dgm:t>
    </dgm:pt>
    <dgm:pt modelId="{F9AB850A-9C5E-49BC-8EFA-CD15843DA39F}">
      <dgm:prSet phldrT="[Text]" custT="1"/>
      <dgm:spPr/>
      <dgm:t>
        <a:bodyPr/>
        <a:lstStyle/>
        <a:p>
          <a:r>
            <a:rPr lang="en-US" sz="1400" dirty="0"/>
            <a:t>Digital Experience Manager</a:t>
          </a:r>
        </a:p>
      </dgm:t>
    </dgm:pt>
    <dgm:pt modelId="{07B9B380-0DDE-4CB6-A009-D154BCDC51B1}" type="parTrans" cxnId="{88A1BC97-A043-4F59-AE0C-3049F23E3D3C}">
      <dgm:prSet/>
      <dgm:spPr/>
      <dgm:t>
        <a:bodyPr/>
        <a:lstStyle/>
        <a:p>
          <a:endParaRPr lang="en-US"/>
        </a:p>
      </dgm:t>
    </dgm:pt>
    <dgm:pt modelId="{60441D7C-9E03-4F13-82A3-12F0351CF231}" type="sibTrans" cxnId="{88A1BC97-A043-4F59-AE0C-3049F23E3D3C}">
      <dgm:prSet/>
      <dgm:spPr/>
      <dgm:t>
        <a:bodyPr/>
        <a:lstStyle/>
        <a:p>
          <a:endParaRPr lang="en-US"/>
        </a:p>
      </dgm:t>
    </dgm:pt>
    <dgm:pt modelId="{7C1D6468-207C-45FE-A485-5D43488446E2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/>
            <a:t>Librarian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/>
            <a:t>Digital Content Librarian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/>
            <a:t>Digital Content Coord (1)</a:t>
          </a:r>
        </a:p>
        <a:p>
          <a:pPr>
            <a:lnSpc>
              <a:spcPct val="90000"/>
            </a:lnSpc>
            <a:spcAft>
              <a:spcPct val="35000"/>
            </a:spcAft>
          </a:pPr>
          <a:endParaRPr lang="en-US" sz="1100" dirty="0"/>
        </a:p>
      </dgm:t>
    </dgm:pt>
    <dgm:pt modelId="{318DD78B-7B7E-4BFF-8B96-53F782D9B226}" type="parTrans" cxnId="{0EE5DC2F-510F-44A0-84FC-5EE8A40486D5}">
      <dgm:prSet/>
      <dgm:spPr/>
      <dgm:t>
        <a:bodyPr/>
        <a:lstStyle/>
        <a:p>
          <a:endParaRPr lang="en-US"/>
        </a:p>
      </dgm:t>
    </dgm:pt>
    <dgm:pt modelId="{B198D5D8-4233-4E0D-A477-75F7732D7E87}" type="sibTrans" cxnId="{0EE5DC2F-510F-44A0-84FC-5EE8A40486D5}">
      <dgm:prSet/>
      <dgm:spPr/>
      <dgm:t>
        <a:bodyPr/>
        <a:lstStyle/>
        <a:p>
          <a:endParaRPr lang="en-US"/>
        </a:p>
      </dgm:t>
    </dgm:pt>
    <dgm:pt modelId="{2D45D342-2E86-4049-B1B6-F21793B18B87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/>
            <a:t>Library Circ </a:t>
          </a:r>
          <a:r>
            <a:rPr lang="en-US" sz="1400" dirty="0" err="1"/>
            <a:t>Spvsr</a:t>
          </a:r>
          <a:r>
            <a:rPr lang="en-US" sz="1400" dirty="0"/>
            <a:t> (2)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/>
            <a:t>Librarian (4)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/>
            <a:t>Library Assoc (23)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/>
            <a:t>PSA I (9)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/>
            <a:t>Page (4)</a:t>
          </a:r>
        </a:p>
      </dgm:t>
    </dgm:pt>
    <dgm:pt modelId="{6A778D2E-30B8-4585-9949-8A3396730742}" type="parTrans" cxnId="{F27E3914-8409-4EAC-A619-B11885BDA72E}">
      <dgm:prSet/>
      <dgm:spPr/>
      <dgm:t>
        <a:bodyPr/>
        <a:lstStyle/>
        <a:p>
          <a:endParaRPr lang="en-US"/>
        </a:p>
      </dgm:t>
    </dgm:pt>
    <dgm:pt modelId="{0E0C899A-D3C2-4B29-A346-8D44727BBBD3}" type="sibTrans" cxnId="{F27E3914-8409-4EAC-A619-B11885BDA72E}">
      <dgm:prSet/>
      <dgm:spPr/>
      <dgm:t>
        <a:bodyPr/>
        <a:lstStyle/>
        <a:p>
          <a:endParaRPr lang="en-US"/>
        </a:p>
      </dgm:t>
    </dgm:pt>
    <dgm:pt modelId="{563B96D6-46A4-4EED-B004-B1078DB43A7B}" type="pres">
      <dgm:prSet presAssocID="{6A6EAD8A-FBA9-47D3-9349-5F0891AF28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4AB8DD4-9AE4-4A78-949C-05DF084A6445}" type="pres">
      <dgm:prSet presAssocID="{E8D2FDF8-9B0B-49A7-AC34-9A637E839CAA}" presName="hierRoot1" presStyleCnt="0">
        <dgm:presLayoutVars>
          <dgm:hierBranch val="init"/>
        </dgm:presLayoutVars>
      </dgm:prSet>
      <dgm:spPr/>
    </dgm:pt>
    <dgm:pt modelId="{39B31287-309B-4E33-9C20-3B09F146C8D7}" type="pres">
      <dgm:prSet presAssocID="{E8D2FDF8-9B0B-49A7-AC34-9A637E839CAA}" presName="rootComposite1" presStyleCnt="0"/>
      <dgm:spPr/>
    </dgm:pt>
    <dgm:pt modelId="{96BCCC25-3CD3-4BE6-8834-B5238559A2B3}" type="pres">
      <dgm:prSet presAssocID="{E8D2FDF8-9B0B-49A7-AC34-9A637E839CAA}" presName="rootText1" presStyleLbl="node0" presStyleIdx="0" presStyleCnt="1">
        <dgm:presLayoutVars>
          <dgm:chPref val="3"/>
        </dgm:presLayoutVars>
      </dgm:prSet>
      <dgm:spPr/>
    </dgm:pt>
    <dgm:pt modelId="{6666F32E-1D5D-4DB7-AE97-F3AB87900681}" type="pres">
      <dgm:prSet presAssocID="{E8D2FDF8-9B0B-49A7-AC34-9A637E839CAA}" presName="rootConnector1" presStyleLbl="node1" presStyleIdx="0" presStyleCnt="0"/>
      <dgm:spPr/>
    </dgm:pt>
    <dgm:pt modelId="{0846F2F4-B5A9-49DD-BB07-B12A8EE19602}" type="pres">
      <dgm:prSet presAssocID="{E8D2FDF8-9B0B-49A7-AC34-9A637E839CAA}" presName="hierChild2" presStyleCnt="0"/>
      <dgm:spPr/>
    </dgm:pt>
    <dgm:pt modelId="{77FCBAB6-D58F-4B41-BA83-2D423EA42E56}" type="pres">
      <dgm:prSet presAssocID="{2914EF18-1CAB-42F4-8F37-472F3571AD86}" presName="Name37" presStyleLbl="parChTrans1D2" presStyleIdx="0" presStyleCnt="2"/>
      <dgm:spPr/>
    </dgm:pt>
    <dgm:pt modelId="{DF00528D-D75A-4511-9BB7-4140A569210B}" type="pres">
      <dgm:prSet presAssocID="{8D0B1626-8573-4726-9482-84F1EE2D190B}" presName="hierRoot2" presStyleCnt="0">
        <dgm:presLayoutVars>
          <dgm:hierBranch val="init"/>
        </dgm:presLayoutVars>
      </dgm:prSet>
      <dgm:spPr/>
    </dgm:pt>
    <dgm:pt modelId="{EC29942E-A6EF-4F7A-9BC5-8D55D6B415E2}" type="pres">
      <dgm:prSet presAssocID="{8D0B1626-8573-4726-9482-84F1EE2D190B}" presName="rootComposite" presStyleCnt="0"/>
      <dgm:spPr/>
    </dgm:pt>
    <dgm:pt modelId="{CCF8EEE4-A18F-400E-BAC7-D3487BD9BFB1}" type="pres">
      <dgm:prSet presAssocID="{8D0B1626-8573-4726-9482-84F1EE2D190B}" presName="rootText" presStyleLbl="node2" presStyleIdx="0" presStyleCnt="2">
        <dgm:presLayoutVars>
          <dgm:chPref val="3"/>
        </dgm:presLayoutVars>
      </dgm:prSet>
      <dgm:spPr/>
    </dgm:pt>
    <dgm:pt modelId="{977391A7-7B9F-4FEB-9284-18FB73DB3FD3}" type="pres">
      <dgm:prSet presAssocID="{8D0B1626-8573-4726-9482-84F1EE2D190B}" presName="rootConnector" presStyleLbl="node2" presStyleIdx="0" presStyleCnt="2"/>
      <dgm:spPr/>
    </dgm:pt>
    <dgm:pt modelId="{38262DEE-F4D7-49A1-B67F-6A7499E4E20C}" type="pres">
      <dgm:prSet presAssocID="{8D0B1626-8573-4726-9482-84F1EE2D190B}" presName="hierChild4" presStyleCnt="0"/>
      <dgm:spPr/>
    </dgm:pt>
    <dgm:pt modelId="{B0BF956B-5CF7-4F96-B8BF-5106BFB7D72F}" type="pres">
      <dgm:prSet presAssocID="{6A778D2E-30B8-4585-9949-8A3396730742}" presName="Name37" presStyleLbl="parChTrans1D3" presStyleIdx="0" presStyleCnt="2"/>
      <dgm:spPr/>
    </dgm:pt>
    <dgm:pt modelId="{9AD1C359-8A15-4665-887C-48B5E4444C5C}" type="pres">
      <dgm:prSet presAssocID="{2D45D342-2E86-4049-B1B6-F21793B18B87}" presName="hierRoot2" presStyleCnt="0">
        <dgm:presLayoutVars>
          <dgm:hierBranch val="init"/>
        </dgm:presLayoutVars>
      </dgm:prSet>
      <dgm:spPr/>
    </dgm:pt>
    <dgm:pt modelId="{222753AA-1D08-4496-9EB0-9F1F3E219409}" type="pres">
      <dgm:prSet presAssocID="{2D45D342-2E86-4049-B1B6-F21793B18B87}" presName="rootComposite" presStyleCnt="0"/>
      <dgm:spPr/>
    </dgm:pt>
    <dgm:pt modelId="{E48F4E80-B51F-47E5-A6BA-2A5779170D50}" type="pres">
      <dgm:prSet presAssocID="{2D45D342-2E86-4049-B1B6-F21793B18B87}" presName="rootText" presStyleLbl="node3" presStyleIdx="0" presStyleCnt="2">
        <dgm:presLayoutVars>
          <dgm:chPref val="3"/>
        </dgm:presLayoutVars>
      </dgm:prSet>
      <dgm:spPr/>
    </dgm:pt>
    <dgm:pt modelId="{E29D50CC-9AAD-4C74-B5D2-4DDB72999CD1}" type="pres">
      <dgm:prSet presAssocID="{2D45D342-2E86-4049-B1B6-F21793B18B87}" presName="rootConnector" presStyleLbl="node3" presStyleIdx="0" presStyleCnt="2"/>
      <dgm:spPr/>
    </dgm:pt>
    <dgm:pt modelId="{267D30EE-E4D1-40BA-A954-33A1390EE6C8}" type="pres">
      <dgm:prSet presAssocID="{2D45D342-2E86-4049-B1B6-F21793B18B87}" presName="hierChild4" presStyleCnt="0"/>
      <dgm:spPr/>
    </dgm:pt>
    <dgm:pt modelId="{B65F7D52-4DDD-42C9-A019-81475F3EFA64}" type="pres">
      <dgm:prSet presAssocID="{2D45D342-2E86-4049-B1B6-F21793B18B87}" presName="hierChild5" presStyleCnt="0"/>
      <dgm:spPr/>
    </dgm:pt>
    <dgm:pt modelId="{2EDE039D-6435-44C6-976F-925B3AA17000}" type="pres">
      <dgm:prSet presAssocID="{8D0B1626-8573-4726-9482-84F1EE2D190B}" presName="hierChild5" presStyleCnt="0"/>
      <dgm:spPr/>
    </dgm:pt>
    <dgm:pt modelId="{667BE58B-7745-4095-B071-CA79F27B5831}" type="pres">
      <dgm:prSet presAssocID="{07B9B380-0DDE-4CB6-A009-D154BCDC51B1}" presName="Name37" presStyleLbl="parChTrans1D2" presStyleIdx="1" presStyleCnt="2"/>
      <dgm:spPr/>
    </dgm:pt>
    <dgm:pt modelId="{38FF037F-878A-418B-85EF-0CCD8874F972}" type="pres">
      <dgm:prSet presAssocID="{F9AB850A-9C5E-49BC-8EFA-CD15843DA39F}" presName="hierRoot2" presStyleCnt="0">
        <dgm:presLayoutVars>
          <dgm:hierBranch val="init"/>
        </dgm:presLayoutVars>
      </dgm:prSet>
      <dgm:spPr/>
    </dgm:pt>
    <dgm:pt modelId="{C0904286-541F-47E9-8FC3-2953DD79258E}" type="pres">
      <dgm:prSet presAssocID="{F9AB850A-9C5E-49BC-8EFA-CD15843DA39F}" presName="rootComposite" presStyleCnt="0"/>
      <dgm:spPr/>
    </dgm:pt>
    <dgm:pt modelId="{9270EF5D-439A-4238-A1C8-CB96CDDB8B97}" type="pres">
      <dgm:prSet presAssocID="{F9AB850A-9C5E-49BC-8EFA-CD15843DA39F}" presName="rootText" presStyleLbl="node2" presStyleIdx="1" presStyleCnt="2">
        <dgm:presLayoutVars>
          <dgm:chPref val="3"/>
        </dgm:presLayoutVars>
      </dgm:prSet>
      <dgm:spPr/>
    </dgm:pt>
    <dgm:pt modelId="{BCB507D8-8C7E-4439-B5ED-4E035CD9DA03}" type="pres">
      <dgm:prSet presAssocID="{F9AB850A-9C5E-49BC-8EFA-CD15843DA39F}" presName="rootConnector" presStyleLbl="node2" presStyleIdx="1" presStyleCnt="2"/>
      <dgm:spPr/>
    </dgm:pt>
    <dgm:pt modelId="{DEBEF73B-FA1C-450C-B607-35019C41ECF8}" type="pres">
      <dgm:prSet presAssocID="{F9AB850A-9C5E-49BC-8EFA-CD15843DA39F}" presName="hierChild4" presStyleCnt="0"/>
      <dgm:spPr/>
    </dgm:pt>
    <dgm:pt modelId="{3A9379FB-CF86-4CD8-8A87-92846C2A20D7}" type="pres">
      <dgm:prSet presAssocID="{318DD78B-7B7E-4BFF-8B96-53F782D9B226}" presName="Name37" presStyleLbl="parChTrans1D3" presStyleIdx="1" presStyleCnt="2"/>
      <dgm:spPr/>
    </dgm:pt>
    <dgm:pt modelId="{B0B80E07-D5ED-4E27-8CFB-B3BC7B6152F0}" type="pres">
      <dgm:prSet presAssocID="{7C1D6468-207C-45FE-A485-5D43488446E2}" presName="hierRoot2" presStyleCnt="0">
        <dgm:presLayoutVars>
          <dgm:hierBranch val="init"/>
        </dgm:presLayoutVars>
      </dgm:prSet>
      <dgm:spPr/>
    </dgm:pt>
    <dgm:pt modelId="{9B5C93FF-1152-4780-808C-F242D2AD90F2}" type="pres">
      <dgm:prSet presAssocID="{7C1D6468-207C-45FE-A485-5D43488446E2}" presName="rootComposite" presStyleCnt="0"/>
      <dgm:spPr/>
    </dgm:pt>
    <dgm:pt modelId="{CC40912E-A307-488A-89EA-D4E20D86B958}" type="pres">
      <dgm:prSet presAssocID="{7C1D6468-207C-45FE-A485-5D43488446E2}" presName="rootText" presStyleLbl="node3" presStyleIdx="1" presStyleCnt="2">
        <dgm:presLayoutVars>
          <dgm:chPref val="3"/>
        </dgm:presLayoutVars>
      </dgm:prSet>
      <dgm:spPr/>
    </dgm:pt>
    <dgm:pt modelId="{F9ED942E-AB4A-42F4-84BF-C83C33CCC40E}" type="pres">
      <dgm:prSet presAssocID="{7C1D6468-207C-45FE-A485-5D43488446E2}" presName="rootConnector" presStyleLbl="node3" presStyleIdx="1" presStyleCnt="2"/>
      <dgm:spPr/>
    </dgm:pt>
    <dgm:pt modelId="{76039C3B-F605-4071-8238-42294A40D7D7}" type="pres">
      <dgm:prSet presAssocID="{7C1D6468-207C-45FE-A485-5D43488446E2}" presName="hierChild4" presStyleCnt="0"/>
      <dgm:spPr/>
    </dgm:pt>
    <dgm:pt modelId="{E12DC3AF-8DD2-452B-AE48-2AC08703B689}" type="pres">
      <dgm:prSet presAssocID="{7C1D6468-207C-45FE-A485-5D43488446E2}" presName="hierChild5" presStyleCnt="0"/>
      <dgm:spPr/>
    </dgm:pt>
    <dgm:pt modelId="{D58E9CCD-8DF1-4140-B435-8DA5CC7A179A}" type="pres">
      <dgm:prSet presAssocID="{F9AB850A-9C5E-49BC-8EFA-CD15843DA39F}" presName="hierChild5" presStyleCnt="0"/>
      <dgm:spPr/>
    </dgm:pt>
    <dgm:pt modelId="{49F1199B-1B26-4102-B415-869277A75915}" type="pres">
      <dgm:prSet presAssocID="{E8D2FDF8-9B0B-49A7-AC34-9A637E839CAA}" presName="hierChild3" presStyleCnt="0"/>
      <dgm:spPr/>
    </dgm:pt>
  </dgm:ptLst>
  <dgm:cxnLst>
    <dgm:cxn modelId="{7F0F7C00-D80A-49CC-9772-53E45515669B}" type="presOf" srcId="{E8D2FDF8-9B0B-49A7-AC34-9A637E839CAA}" destId="{96BCCC25-3CD3-4BE6-8834-B5238559A2B3}" srcOrd="0" destOrd="0" presId="urn:microsoft.com/office/officeart/2005/8/layout/orgChart1"/>
    <dgm:cxn modelId="{C6DA7207-9CE5-4C06-87BF-09180A7C0FF5}" type="presOf" srcId="{7C1D6468-207C-45FE-A485-5D43488446E2}" destId="{F9ED942E-AB4A-42F4-84BF-C83C33CCC40E}" srcOrd="1" destOrd="0" presId="urn:microsoft.com/office/officeart/2005/8/layout/orgChart1"/>
    <dgm:cxn modelId="{F27E3914-8409-4EAC-A619-B11885BDA72E}" srcId="{8D0B1626-8573-4726-9482-84F1EE2D190B}" destId="{2D45D342-2E86-4049-B1B6-F21793B18B87}" srcOrd="0" destOrd="0" parTransId="{6A778D2E-30B8-4585-9949-8A3396730742}" sibTransId="{0E0C899A-D3C2-4B29-A346-8D44727BBBD3}"/>
    <dgm:cxn modelId="{720E6B14-88B6-49F5-8357-5F538ACD468A}" type="presOf" srcId="{8D0B1626-8573-4726-9482-84F1EE2D190B}" destId="{CCF8EEE4-A18F-400E-BAC7-D3487BD9BFB1}" srcOrd="0" destOrd="0" presId="urn:microsoft.com/office/officeart/2005/8/layout/orgChart1"/>
    <dgm:cxn modelId="{1DD3E519-C4C1-42C9-8FDD-FA0C72D2F8C6}" type="presOf" srcId="{F9AB850A-9C5E-49BC-8EFA-CD15843DA39F}" destId="{BCB507D8-8C7E-4439-B5ED-4E035CD9DA03}" srcOrd="1" destOrd="0" presId="urn:microsoft.com/office/officeart/2005/8/layout/orgChart1"/>
    <dgm:cxn modelId="{C09CF21D-F88B-43C1-9787-A8DD0B6A8A6B}" type="presOf" srcId="{F9AB850A-9C5E-49BC-8EFA-CD15843DA39F}" destId="{9270EF5D-439A-4238-A1C8-CB96CDDB8B97}" srcOrd="0" destOrd="0" presId="urn:microsoft.com/office/officeart/2005/8/layout/orgChart1"/>
    <dgm:cxn modelId="{0EE5DC2F-510F-44A0-84FC-5EE8A40486D5}" srcId="{F9AB850A-9C5E-49BC-8EFA-CD15843DA39F}" destId="{7C1D6468-207C-45FE-A485-5D43488446E2}" srcOrd="0" destOrd="0" parTransId="{318DD78B-7B7E-4BFF-8B96-53F782D9B226}" sibTransId="{B198D5D8-4233-4E0D-A477-75F7732D7E87}"/>
    <dgm:cxn modelId="{BBDD6C36-FE3C-4ADA-9196-0FD65983B332}" type="presOf" srcId="{2D45D342-2E86-4049-B1B6-F21793B18B87}" destId="{E29D50CC-9AAD-4C74-B5D2-4DDB72999CD1}" srcOrd="1" destOrd="0" presId="urn:microsoft.com/office/officeart/2005/8/layout/orgChart1"/>
    <dgm:cxn modelId="{DDB8DD4E-58B2-41CB-BA49-AF7D04F9CA5F}" type="presOf" srcId="{318DD78B-7B7E-4BFF-8B96-53F782D9B226}" destId="{3A9379FB-CF86-4CD8-8A87-92846C2A20D7}" srcOrd="0" destOrd="0" presId="urn:microsoft.com/office/officeart/2005/8/layout/orgChart1"/>
    <dgm:cxn modelId="{E76E9479-C38A-432C-9C6C-FCEB569C0F2C}" srcId="{6A6EAD8A-FBA9-47D3-9349-5F0891AF2864}" destId="{E8D2FDF8-9B0B-49A7-AC34-9A637E839CAA}" srcOrd="0" destOrd="0" parTransId="{2643F6D6-66ED-424F-9A0E-35EE8B86F2A1}" sibTransId="{4171E0D9-BAEA-4AE3-9FC7-E15EA94521AF}"/>
    <dgm:cxn modelId="{4B44847D-A446-4650-9EB1-E63EE42E2DB7}" srcId="{E8D2FDF8-9B0B-49A7-AC34-9A637E839CAA}" destId="{8D0B1626-8573-4726-9482-84F1EE2D190B}" srcOrd="0" destOrd="0" parTransId="{2914EF18-1CAB-42F4-8F37-472F3571AD86}" sibTransId="{5F2213B3-4144-4726-BDF5-E29B58A6243E}"/>
    <dgm:cxn modelId="{7B5A907F-981B-4BE1-8259-E61157F32799}" type="presOf" srcId="{8D0B1626-8573-4726-9482-84F1EE2D190B}" destId="{977391A7-7B9F-4FEB-9284-18FB73DB3FD3}" srcOrd="1" destOrd="0" presId="urn:microsoft.com/office/officeart/2005/8/layout/orgChart1"/>
    <dgm:cxn modelId="{88A1BC97-A043-4F59-AE0C-3049F23E3D3C}" srcId="{E8D2FDF8-9B0B-49A7-AC34-9A637E839CAA}" destId="{F9AB850A-9C5E-49BC-8EFA-CD15843DA39F}" srcOrd="1" destOrd="0" parTransId="{07B9B380-0DDE-4CB6-A009-D154BCDC51B1}" sibTransId="{60441D7C-9E03-4F13-82A3-12F0351CF231}"/>
    <dgm:cxn modelId="{D4CFE59D-6DF2-4849-976A-FAC3EE4B8602}" type="presOf" srcId="{2914EF18-1CAB-42F4-8F37-472F3571AD86}" destId="{77FCBAB6-D58F-4B41-BA83-2D423EA42E56}" srcOrd="0" destOrd="0" presId="urn:microsoft.com/office/officeart/2005/8/layout/orgChart1"/>
    <dgm:cxn modelId="{0374F69F-4C27-4849-B1DA-F20C017C2E68}" type="presOf" srcId="{6A778D2E-30B8-4585-9949-8A3396730742}" destId="{B0BF956B-5CF7-4F96-B8BF-5106BFB7D72F}" srcOrd="0" destOrd="0" presId="urn:microsoft.com/office/officeart/2005/8/layout/orgChart1"/>
    <dgm:cxn modelId="{C68161AC-AE8B-407D-8710-8620FCFD3DD1}" type="presOf" srcId="{E8D2FDF8-9B0B-49A7-AC34-9A637E839CAA}" destId="{6666F32E-1D5D-4DB7-AE97-F3AB87900681}" srcOrd="1" destOrd="0" presId="urn:microsoft.com/office/officeart/2005/8/layout/orgChart1"/>
    <dgm:cxn modelId="{695640DA-120A-439C-B6AF-E0ED84E39805}" type="presOf" srcId="{7C1D6468-207C-45FE-A485-5D43488446E2}" destId="{CC40912E-A307-488A-89EA-D4E20D86B958}" srcOrd="0" destOrd="0" presId="urn:microsoft.com/office/officeart/2005/8/layout/orgChart1"/>
    <dgm:cxn modelId="{F29638DB-0379-4382-A1D9-D26F8E4426BE}" type="presOf" srcId="{6A6EAD8A-FBA9-47D3-9349-5F0891AF2864}" destId="{563B96D6-46A4-4EED-B004-B1078DB43A7B}" srcOrd="0" destOrd="0" presId="urn:microsoft.com/office/officeart/2005/8/layout/orgChart1"/>
    <dgm:cxn modelId="{D49D13E5-301B-4C5F-8A47-9948DD7368AF}" type="presOf" srcId="{2D45D342-2E86-4049-B1B6-F21793B18B87}" destId="{E48F4E80-B51F-47E5-A6BA-2A5779170D50}" srcOrd="0" destOrd="0" presId="urn:microsoft.com/office/officeart/2005/8/layout/orgChart1"/>
    <dgm:cxn modelId="{B74F11F2-FA48-479D-94DE-EB5FA7D77709}" type="presOf" srcId="{07B9B380-0DDE-4CB6-A009-D154BCDC51B1}" destId="{667BE58B-7745-4095-B071-CA79F27B5831}" srcOrd="0" destOrd="0" presId="urn:microsoft.com/office/officeart/2005/8/layout/orgChart1"/>
    <dgm:cxn modelId="{D4DD81D5-3DC3-4742-BB13-080BD25FD47D}" type="presParOf" srcId="{563B96D6-46A4-4EED-B004-B1078DB43A7B}" destId="{C4AB8DD4-9AE4-4A78-949C-05DF084A6445}" srcOrd="0" destOrd="0" presId="urn:microsoft.com/office/officeart/2005/8/layout/orgChart1"/>
    <dgm:cxn modelId="{43B119D8-72A3-4D2C-B74D-8A5BFA79AE55}" type="presParOf" srcId="{C4AB8DD4-9AE4-4A78-949C-05DF084A6445}" destId="{39B31287-309B-4E33-9C20-3B09F146C8D7}" srcOrd="0" destOrd="0" presId="urn:microsoft.com/office/officeart/2005/8/layout/orgChart1"/>
    <dgm:cxn modelId="{EE7562B9-2118-4F68-8DE4-E8F61CC49B11}" type="presParOf" srcId="{39B31287-309B-4E33-9C20-3B09F146C8D7}" destId="{96BCCC25-3CD3-4BE6-8834-B5238559A2B3}" srcOrd="0" destOrd="0" presId="urn:microsoft.com/office/officeart/2005/8/layout/orgChart1"/>
    <dgm:cxn modelId="{CEE9E826-1FE9-4D43-83C7-A815BAC6C906}" type="presParOf" srcId="{39B31287-309B-4E33-9C20-3B09F146C8D7}" destId="{6666F32E-1D5D-4DB7-AE97-F3AB87900681}" srcOrd="1" destOrd="0" presId="urn:microsoft.com/office/officeart/2005/8/layout/orgChart1"/>
    <dgm:cxn modelId="{307CA282-1E71-4B4E-87D4-959C40C618AD}" type="presParOf" srcId="{C4AB8DD4-9AE4-4A78-949C-05DF084A6445}" destId="{0846F2F4-B5A9-49DD-BB07-B12A8EE19602}" srcOrd="1" destOrd="0" presId="urn:microsoft.com/office/officeart/2005/8/layout/orgChart1"/>
    <dgm:cxn modelId="{B0E11383-7548-477B-926A-409DA75B606C}" type="presParOf" srcId="{0846F2F4-B5A9-49DD-BB07-B12A8EE19602}" destId="{77FCBAB6-D58F-4B41-BA83-2D423EA42E56}" srcOrd="0" destOrd="0" presId="urn:microsoft.com/office/officeart/2005/8/layout/orgChart1"/>
    <dgm:cxn modelId="{197BC866-1701-4EB1-A294-91722CD8C457}" type="presParOf" srcId="{0846F2F4-B5A9-49DD-BB07-B12A8EE19602}" destId="{DF00528D-D75A-4511-9BB7-4140A569210B}" srcOrd="1" destOrd="0" presId="urn:microsoft.com/office/officeart/2005/8/layout/orgChart1"/>
    <dgm:cxn modelId="{2F437FAE-6C0B-4072-A4C9-25E0D99571C0}" type="presParOf" srcId="{DF00528D-D75A-4511-9BB7-4140A569210B}" destId="{EC29942E-A6EF-4F7A-9BC5-8D55D6B415E2}" srcOrd="0" destOrd="0" presId="urn:microsoft.com/office/officeart/2005/8/layout/orgChart1"/>
    <dgm:cxn modelId="{71B284F0-C503-4C60-84B7-F18BDC77ECF3}" type="presParOf" srcId="{EC29942E-A6EF-4F7A-9BC5-8D55D6B415E2}" destId="{CCF8EEE4-A18F-400E-BAC7-D3487BD9BFB1}" srcOrd="0" destOrd="0" presId="urn:microsoft.com/office/officeart/2005/8/layout/orgChart1"/>
    <dgm:cxn modelId="{035189F6-24FF-48C3-BB8D-71C2A49EFEB1}" type="presParOf" srcId="{EC29942E-A6EF-4F7A-9BC5-8D55D6B415E2}" destId="{977391A7-7B9F-4FEB-9284-18FB73DB3FD3}" srcOrd="1" destOrd="0" presId="urn:microsoft.com/office/officeart/2005/8/layout/orgChart1"/>
    <dgm:cxn modelId="{4BA6AD49-7A54-4832-B4A4-07481C9FFE0D}" type="presParOf" srcId="{DF00528D-D75A-4511-9BB7-4140A569210B}" destId="{38262DEE-F4D7-49A1-B67F-6A7499E4E20C}" srcOrd="1" destOrd="0" presId="urn:microsoft.com/office/officeart/2005/8/layout/orgChart1"/>
    <dgm:cxn modelId="{CBDD0770-829D-4AA4-9155-3719E503C4A0}" type="presParOf" srcId="{38262DEE-F4D7-49A1-B67F-6A7499E4E20C}" destId="{B0BF956B-5CF7-4F96-B8BF-5106BFB7D72F}" srcOrd="0" destOrd="0" presId="urn:microsoft.com/office/officeart/2005/8/layout/orgChart1"/>
    <dgm:cxn modelId="{FCDC3758-50CD-42D1-BC1F-EE2C3565C7DA}" type="presParOf" srcId="{38262DEE-F4D7-49A1-B67F-6A7499E4E20C}" destId="{9AD1C359-8A15-4665-887C-48B5E4444C5C}" srcOrd="1" destOrd="0" presId="urn:microsoft.com/office/officeart/2005/8/layout/orgChart1"/>
    <dgm:cxn modelId="{DA2C6E22-672F-4D8B-93D5-F9756C788171}" type="presParOf" srcId="{9AD1C359-8A15-4665-887C-48B5E4444C5C}" destId="{222753AA-1D08-4496-9EB0-9F1F3E219409}" srcOrd="0" destOrd="0" presId="urn:microsoft.com/office/officeart/2005/8/layout/orgChart1"/>
    <dgm:cxn modelId="{0A4CB199-775D-426C-ADDD-75DF8D0CBD39}" type="presParOf" srcId="{222753AA-1D08-4496-9EB0-9F1F3E219409}" destId="{E48F4E80-B51F-47E5-A6BA-2A5779170D50}" srcOrd="0" destOrd="0" presId="urn:microsoft.com/office/officeart/2005/8/layout/orgChart1"/>
    <dgm:cxn modelId="{7FDC3953-A7EE-4B42-AFA9-1D5AD8375D7B}" type="presParOf" srcId="{222753AA-1D08-4496-9EB0-9F1F3E219409}" destId="{E29D50CC-9AAD-4C74-B5D2-4DDB72999CD1}" srcOrd="1" destOrd="0" presId="urn:microsoft.com/office/officeart/2005/8/layout/orgChart1"/>
    <dgm:cxn modelId="{1ABCA16A-EA5A-4AF2-B826-1BEE8AFB47C0}" type="presParOf" srcId="{9AD1C359-8A15-4665-887C-48B5E4444C5C}" destId="{267D30EE-E4D1-40BA-A954-33A1390EE6C8}" srcOrd="1" destOrd="0" presId="urn:microsoft.com/office/officeart/2005/8/layout/orgChart1"/>
    <dgm:cxn modelId="{E16EB73A-14A0-47CE-A231-A28052CAAD9F}" type="presParOf" srcId="{9AD1C359-8A15-4665-887C-48B5E4444C5C}" destId="{B65F7D52-4DDD-42C9-A019-81475F3EFA64}" srcOrd="2" destOrd="0" presId="urn:microsoft.com/office/officeart/2005/8/layout/orgChart1"/>
    <dgm:cxn modelId="{16E656CE-4A26-440C-BAAF-51ADEA25F646}" type="presParOf" srcId="{DF00528D-D75A-4511-9BB7-4140A569210B}" destId="{2EDE039D-6435-44C6-976F-925B3AA17000}" srcOrd="2" destOrd="0" presId="urn:microsoft.com/office/officeart/2005/8/layout/orgChart1"/>
    <dgm:cxn modelId="{25FCC431-F0A6-454E-B790-3056517C61A3}" type="presParOf" srcId="{0846F2F4-B5A9-49DD-BB07-B12A8EE19602}" destId="{667BE58B-7745-4095-B071-CA79F27B5831}" srcOrd="2" destOrd="0" presId="urn:microsoft.com/office/officeart/2005/8/layout/orgChart1"/>
    <dgm:cxn modelId="{8D279D1B-53AB-4DA5-A649-140BE69AA84E}" type="presParOf" srcId="{0846F2F4-B5A9-49DD-BB07-B12A8EE19602}" destId="{38FF037F-878A-418B-85EF-0CCD8874F972}" srcOrd="3" destOrd="0" presId="urn:microsoft.com/office/officeart/2005/8/layout/orgChart1"/>
    <dgm:cxn modelId="{B692C961-D148-4295-A3D8-07CCD86861C4}" type="presParOf" srcId="{38FF037F-878A-418B-85EF-0CCD8874F972}" destId="{C0904286-541F-47E9-8FC3-2953DD79258E}" srcOrd="0" destOrd="0" presId="urn:microsoft.com/office/officeart/2005/8/layout/orgChart1"/>
    <dgm:cxn modelId="{D7B6850E-68AB-4472-9359-BCAA4D0DC9F9}" type="presParOf" srcId="{C0904286-541F-47E9-8FC3-2953DD79258E}" destId="{9270EF5D-439A-4238-A1C8-CB96CDDB8B97}" srcOrd="0" destOrd="0" presId="urn:microsoft.com/office/officeart/2005/8/layout/orgChart1"/>
    <dgm:cxn modelId="{DAABC34D-07D4-428E-9CC1-300AF169A4FC}" type="presParOf" srcId="{C0904286-541F-47E9-8FC3-2953DD79258E}" destId="{BCB507D8-8C7E-4439-B5ED-4E035CD9DA03}" srcOrd="1" destOrd="0" presId="urn:microsoft.com/office/officeart/2005/8/layout/orgChart1"/>
    <dgm:cxn modelId="{33A652C8-9B0A-41AC-8D68-B061D73181C4}" type="presParOf" srcId="{38FF037F-878A-418B-85EF-0CCD8874F972}" destId="{DEBEF73B-FA1C-450C-B607-35019C41ECF8}" srcOrd="1" destOrd="0" presId="urn:microsoft.com/office/officeart/2005/8/layout/orgChart1"/>
    <dgm:cxn modelId="{2DC60447-7459-41E4-91D3-5EB8258670C5}" type="presParOf" srcId="{DEBEF73B-FA1C-450C-B607-35019C41ECF8}" destId="{3A9379FB-CF86-4CD8-8A87-92846C2A20D7}" srcOrd="0" destOrd="0" presId="urn:microsoft.com/office/officeart/2005/8/layout/orgChart1"/>
    <dgm:cxn modelId="{73113E64-7EA2-486F-9D7A-E5BB0B7CA392}" type="presParOf" srcId="{DEBEF73B-FA1C-450C-B607-35019C41ECF8}" destId="{B0B80E07-D5ED-4E27-8CFB-B3BC7B6152F0}" srcOrd="1" destOrd="0" presId="urn:microsoft.com/office/officeart/2005/8/layout/orgChart1"/>
    <dgm:cxn modelId="{54371C23-565A-4AC0-BF0F-723B51132A9A}" type="presParOf" srcId="{B0B80E07-D5ED-4E27-8CFB-B3BC7B6152F0}" destId="{9B5C93FF-1152-4780-808C-F242D2AD90F2}" srcOrd="0" destOrd="0" presId="urn:microsoft.com/office/officeart/2005/8/layout/orgChart1"/>
    <dgm:cxn modelId="{CB558BB1-DE7B-415F-B357-1902E0F9C280}" type="presParOf" srcId="{9B5C93FF-1152-4780-808C-F242D2AD90F2}" destId="{CC40912E-A307-488A-89EA-D4E20D86B958}" srcOrd="0" destOrd="0" presId="urn:microsoft.com/office/officeart/2005/8/layout/orgChart1"/>
    <dgm:cxn modelId="{E1EF4BE7-CB03-454E-A37D-1EE593A7E7A1}" type="presParOf" srcId="{9B5C93FF-1152-4780-808C-F242D2AD90F2}" destId="{F9ED942E-AB4A-42F4-84BF-C83C33CCC40E}" srcOrd="1" destOrd="0" presId="urn:microsoft.com/office/officeart/2005/8/layout/orgChart1"/>
    <dgm:cxn modelId="{E488E40C-C77A-4088-AEA7-4E76138F6494}" type="presParOf" srcId="{B0B80E07-D5ED-4E27-8CFB-B3BC7B6152F0}" destId="{76039C3B-F605-4071-8238-42294A40D7D7}" srcOrd="1" destOrd="0" presId="urn:microsoft.com/office/officeart/2005/8/layout/orgChart1"/>
    <dgm:cxn modelId="{65172472-71A8-4CFD-B272-4F2F2F51C73C}" type="presParOf" srcId="{B0B80E07-D5ED-4E27-8CFB-B3BC7B6152F0}" destId="{E12DC3AF-8DD2-452B-AE48-2AC08703B689}" srcOrd="2" destOrd="0" presId="urn:microsoft.com/office/officeart/2005/8/layout/orgChart1"/>
    <dgm:cxn modelId="{601DAF77-3804-4957-8BCF-07BCBE88A5FA}" type="presParOf" srcId="{38FF037F-878A-418B-85EF-0CCD8874F972}" destId="{D58E9CCD-8DF1-4140-B435-8DA5CC7A179A}" srcOrd="2" destOrd="0" presId="urn:microsoft.com/office/officeart/2005/8/layout/orgChart1"/>
    <dgm:cxn modelId="{7BD28040-426B-4394-8411-D9A143B52ACD}" type="presParOf" srcId="{C4AB8DD4-9AE4-4A78-949C-05DF084A6445}" destId="{49F1199B-1B26-4102-B415-869277A7591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EE7BFB4-EB2A-4848-B3C6-020751B3177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8F0BC4-57D6-43FC-B827-01C3B5F5936B}">
      <dgm:prSet phldrT="[Text]" custT="1"/>
      <dgm:spPr/>
      <dgm:t>
        <a:bodyPr/>
        <a:lstStyle/>
        <a:p>
          <a:r>
            <a:rPr lang="en-US" sz="1400" dirty="0"/>
            <a:t>Assistant Director Comm Libraries (South)</a:t>
          </a:r>
        </a:p>
      </dgm:t>
    </dgm:pt>
    <dgm:pt modelId="{C4A8D676-AD78-4A53-ABDC-AE00C1E5CA85}" type="parTrans" cxnId="{7BDB1396-0CEA-4BA4-BE50-E6E038874FE0}">
      <dgm:prSet/>
      <dgm:spPr/>
      <dgm:t>
        <a:bodyPr/>
        <a:lstStyle/>
        <a:p>
          <a:endParaRPr lang="en-US"/>
        </a:p>
      </dgm:t>
    </dgm:pt>
    <dgm:pt modelId="{8BFC4ECE-B561-4724-9112-99DF0A843DB6}" type="sibTrans" cxnId="{7BDB1396-0CEA-4BA4-BE50-E6E038874FE0}">
      <dgm:prSet/>
      <dgm:spPr/>
      <dgm:t>
        <a:bodyPr/>
        <a:lstStyle/>
        <a:p>
          <a:endParaRPr lang="en-US"/>
        </a:p>
      </dgm:t>
    </dgm:pt>
    <dgm:pt modelId="{EF92D633-3B28-41E8-9F0C-A26CBEEFDA7C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/>
            <a:t>Library </a:t>
          </a:r>
          <a:r>
            <a:rPr lang="en-US" sz="1400" dirty="0" err="1"/>
            <a:t>Mgrs</a:t>
          </a:r>
          <a:r>
            <a:rPr lang="en-US" sz="1400" dirty="0"/>
            <a:t>: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/>
            <a:t>Library </a:t>
          </a:r>
          <a:r>
            <a:rPr lang="en-US" sz="1400" dirty="0" err="1"/>
            <a:t>Mgr</a:t>
          </a:r>
          <a:r>
            <a:rPr lang="en-US" sz="1400" dirty="0"/>
            <a:t> I (2)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/>
            <a:t>Library </a:t>
          </a:r>
          <a:r>
            <a:rPr lang="en-US" sz="1400" dirty="0" err="1"/>
            <a:t>Mgr</a:t>
          </a:r>
          <a:r>
            <a:rPr lang="en-US" sz="1400" dirty="0"/>
            <a:t> II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/>
            <a:t>Library </a:t>
          </a:r>
          <a:r>
            <a:rPr lang="en-US" sz="1400" dirty="0" err="1"/>
            <a:t>Mgr</a:t>
          </a:r>
          <a:r>
            <a:rPr lang="en-US" sz="1400" dirty="0"/>
            <a:t> III (4)</a:t>
          </a:r>
        </a:p>
      </dgm:t>
    </dgm:pt>
    <dgm:pt modelId="{81495492-DB05-4502-B2E7-9B14962C4AD4}" type="parTrans" cxnId="{09284BA1-D479-488B-BB29-F2A87033830C}">
      <dgm:prSet/>
      <dgm:spPr/>
      <dgm:t>
        <a:bodyPr/>
        <a:lstStyle/>
        <a:p>
          <a:endParaRPr lang="en-US"/>
        </a:p>
      </dgm:t>
    </dgm:pt>
    <dgm:pt modelId="{263EB18F-AC2B-47B5-BBEC-C0F349C1392F}" type="sibTrans" cxnId="{09284BA1-D479-488B-BB29-F2A87033830C}">
      <dgm:prSet/>
      <dgm:spPr/>
      <dgm:t>
        <a:bodyPr/>
        <a:lstStyle/>
        <a:p>
          <a:endParaRPr lang="en-US"/>
        </a:p>
      </dgm:t>
    </dgm:pt>
    <dgm:pt modelId="{A58546F3-36F4-4902-8B5B-BD6F47ADA8B8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Assistant Lib </a:t>
          </a:r>
          <a:r>
            <a:rPr lang="en-US" sz="1200" dirty="0" err="1"/>
            <a:t>Mgr</a:t>
          </a:r>
          <a:r>
            <a:rPr lang="en-US" sz="1200" dirty="0"/>
            <a:t>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Library Circ </a:t>
          </a:r>
          <a:r>
            <a:rPr lang="en-US" sz="1200" dirty="0" err="1"/>
            <a:t>Spvsr</a:t>
          </a:r>
          <a:r>
            <a:rPr lang="en-US" sz="1200" dirty="0"/>
            <a:t> (5)</a:t>
          </a:r>
          <a:br>
            <a:rPr lang="en-US" sz="1200" dirty="0"/>
          </a:br>
          <a:r>
            <a:rPr lang="en-US" sz="1200" dirty="0"/>
            <a:t>Page </a:t>
          </a:r>
          <a:r>
            <a:rPr lang="en-US" sz="1200" dirty="0" err="1"/>
            <a:t>Spvsr</a:t>
          </a:r>
          <a:r>
            <a:rPr lang="en-US" sz="1200" dirty="0"/>
            <a:t> (3)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Librarian (15)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Library Assoc (34)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PSA I (30)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PSA II (3)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Info Asst (1)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200" dirty="0"/>
            <a:t>Page (43)</a:t>
          </a:r>
        </a:p>
      </dgm:t>
    </dgm:pt>
    <dgm:pt modelId="{C097A85E-FFCE-40DA-B706-4463653FFB61}" type="parTrans" cxnId="{123F95F7-8309-42D1-BBCD-3EBB9819802A}">
      <dgm:prSet/>
      <dgm:spPr/>
      <dgm:t>
        <a:bodyPr/>
        <a:lstStyle/>
        <a:p>
          <a:endParaRPr lang="en-US"/>
        </a:p>
      </dgm:t>
    </dgm:pt>
    <dgm:pt modelId="{883461CD-800D-4189-BA06-F492160BF82C}" type="sibTrans" cxnId="{123F95F7-8309-42D1-BBCD-3EBB9819802A}">
      <dgm:prSet/>
      <dgm:spPr/>
      <dgm:t>
        <a:bodyPr/>
        <a:lstStyle/>
        <a:p>
          <a:endParaRPr lang="en-US"/>
        </a:p>
      </dgm:t>
    </dgm:pt>
    <dgm:pt modelId="{EEB208CB-C10C-48BD-AF7D-A9760F095002}" type="pres">
      <dgm:prSet presAssocID="{AEE7BFB4-EB2A-4848-B3C6-020751B3177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235E0F5-89AA-432F-8967-3A42EBC693E6}" type="pres">
      <dgm:prSet presAssocID="{E78F0BC4-57D6-43FC-B827-01C3B5F5936B}" presName="hierRoot1" presStyleCnt="0">
        <dgm:presLayoutVars>
          <dgm:hierBranch val="init"/>
        </dgm:presLayoutVars>
      </dgm:prSet>
      <dgm:spPr/>
    </dgm:pt>
    <dgm:pt modelId="{AD1D93B5-BB35-492D-9171-E7B617BB0CFE}" type="pres">
      <dgm:prSet presAssocID="{E78F0BC4-57D6-43FC-B827-01C3B5F5936B}" presName="rootComposite1" presStyleCnt="0"/>
      <dgm:spPr/>
    </dgm:pt>
    <dgm:pt modelId="{D86E945A-C5EC-4701-AC8D-658816521743}" type="pres">
      <dgm:prSet presAssocID="{E78F0BC4-57D6-43FC-B827-01C3B5F5936B}" presName="rootText1" presStyleLbl="node0" presStyleIdx="0" presStyleCnt="1">
        <dgm:presLayoutVars>
          <dgm:chPref val="3"/>
        </dgm:presLayoutVars>
      </dgm:prSet>
      <dgm:spPr/>
    </dgm:pt>
    <dgm:pt modelId="{7E214075-0C95-465B-897B-C81893F64F67}" type="pres">
      <dgm:prSet presAssocID="{E78F0BC4-57D6-43FC-B827-01C3B5F5936B}" presName="rootConnector1" presStyleLbl="node1" presStyleIdx="0" presStyleCnt="0"/>
      <dgm:spPr/>
    </dgm:pt>
    <dgm:pt modelId="{809F8508-D583-47C1-8F38-E404BFEE2D7A}" type="pres">
      <dgm:prSet presAssocID="{E78F0BC4-57D6-43FC-B827-01C3B5F5936B}" presName="hierChild2" presStyleCnt="0"/>
      <dgm:spPr/>
    </dgm:pt>
    <dgm:pt modelId="{2E70B65B-8C1B-458A-B1D1-A0FA90E3B55D}" type="pres">
      <dgm:prSet presAssocID="{81495492-DB05-4502-B2E7-9B14962C4AD4}" presName="Name37" presStyleLbl="parChTrans1D2" presStyleIdx="0" presStyleCnt="1"/>
      <dgm:spPr/>
    </dgm:pt>
    <dgm:pt modelId="{8BCDA252-3C6A-4996-AEE1-5A965E63A451}" type="pres">
      <dgm:prSet presAssocID="{EF92D633-3B28-41E8-9F0C-A26CBEEFDA7C}" presName="hierRoot2" presStyleCnt="0">
        <dgm:presLayoutVars>
          <dgm:hierBranch val="init"/>
        </dgm:presLayoutVars>
      </dgm:prSet>
      <dgm:spPr/>
    </dgm:pt>
    <dgm:pt modelId="{749B3367-09F5-4750-8154-61CCD4C1F3A4}" type="pres">
      <dgm:prSet presAssocID="{EF92D633-3B28-41E8-9F0C-A26CBEEFDA7C}" presName="rootComposite" presStyleCnt="0"/>
      <dgm:spPr/>
    </dgm:pt>
    <dgm:pt modelId="{758023B2-1575-4450-8F0C-0CB1FED8D6E2}" type="pres">
      <dgm:prSet presAssocID="{EF92D633-3B28-41E8-9F0C-A26CBEEFDA7C}" presName="rootText" presStyleLbl="node2" presStyleIdx="0" presStyleCnt="1">
        <dgm:presLayoutVars>
          <dgm:chPref val="3"/>
        </dgm:presLayoutVars>
      </dgm:prSet>
      <dgm:spPr/>
    </dgm:pt>
    <dgm:pt modelId="{5E5603D5-1A30-4245-8004-F7B92530FBA1}" type="pres">
      <dgm:prSet presAssocID="{EF92D633-3B28-41E8-9F0C-A26CBEEFDA7C}" presName="rootConnector" presStyleLbl="node2" presStyleIdx="0" presStyleCnt="1"/>
      <dgm:spPr/>
    </dgm:pt>
    <dgm:pt modelId="{14F2A0B5-82C6-4270-BFAA-8EAA0C7EA8E3}" type="pres">
      <dgm:prSet presAssocID="{EF92D633-3B28-41E8-9F0C-A26CBEEFDA7C}" presName="hierChild4" presStyleCnt="0"/>
      <dgm:spPr/>
    </dgm:pt>
    <dgm:pt modelId="{B208D64C-64D4-4453-9568-FAE2512ADFFE}" type="pres">
      <dgm:prSet presAssocID="{C097A85E-FFCE-40DA-B706-4463653FFB61}" presName="Name37" presStyleLbl="parChTrans1D3" presStyleIdx="0" presStyleCnt="1"/>
      <dgm:spPr/>
    </dgm:pt>
    <dgm:pt modelId="{67D81C70-9ADE-4200-B202-A763E947D986}" type="pres">
      <dgm:prSet presAssocID="{A58546F3-36F4-4902-8B5B-BD6F47ADA8B8}" presName="hierRoot2" presStyleCnt="0">
        <dgm:presLayoutVars>
          <dgm:hierBranch val="init"/>
        </dgm:presLayoutVars>
      </dgm:prSet>
      <dgm:spPr/>
    </dgm:pt>
    <dgm:pt modelId="{FCBC85A2-BE9A-4092-8F94-CDDFDC0229AB}" type="pres">
      <dgm:prSet presAssocID="{A58546F3-36F4-4902-8B5B-BD6F47ADA8B8}" presName="rootComposite" presStyleCnt="0"/>
      <dgm:spPr/>
    </dgm:pt>
    <dgm:pt modelId="{CD402455-072D-4550-A477-561453532870}" type="pres">
      <dgm:prSet presAssocID="{A58546F3-36F4-4902-8B5B-BD6F47ADA8B8}" presName="rootText" presStyleLbl="node3" presStyleIdx="0" presStyleCnt="1" custScaleY="146645">
        <dgm:presLayoutVars>
          <dgm:chPref val="3"/>
        </dgm:presLayoutVars>
      </dgm:prSet>
      <dgm:spPr/>
    </dgm:pt>
    <dgm:pt modelId="{FD61B54B-9819-4E3B-A7AD-51660753EAF4}" type="pres">
      <dgm:prSet presAssocID="{A58546F3-36F4-4902-8B5B-BD6F47ADA8B8}" presName="rootConnector" presStyleLbl="node3" presStyleIdx="0" presStyleCnt="1"/>
      <dgm:spPr/>
    </dgm:pt>
    <dgm:pt modelId="{10F55618-9DCF-4D24-AD38-226CD1CB88E4}" type="pres">
      <dgm:prSet presAssocID="{A58546F3-36F4-4902-8B5B-BD6F47ADA8B8}" presName="hierChild4" presStyleCnt="0"/>
      <dgm:spPr/>
    </dgm:pt>
    <dgm:pt modelId="{6C987A17-B90D-4666-8465-A006EE3067BB}" type="pres">
      <dgm:prSet presAssocID="{A58546F3-36F4-4902-8B5B-BD6F47ADA8B8}" presName="hierChild5" presStyleCnt="0"/>
      <dgm:spPr/>
    </dgm:pt>
    <dgm:pt modelId="{A8C77DB2-5F82-4640-A783-A75CBF3B1FFA}" type="pres">
      <dgm:prSet presAssocID="{EF92D633-3B28-41E8-9F0C-A26CBEEFDA7C}" presName="hierChild5" presStyleCnt="0"/>
      <dgm:spPr/>
    </dgm:pt>
    <dgm:pt modelId="{FBE8BA4A-48EE-493D-BBE2-5EA8ECE3AF91}" type="pres">
      <dgm:prSet presAssocID="{E78F0BC4-57D6-43FC-B827-01C3B5F5936B}" presName="hierChild3" presStyleCnt="0"/>
      <dgm:spPr/>
    </dgm:pt>
  </dgm:ptLst>
  <dgm:cxnLst>
    <dgm:cxn modelId="{11F76719-BE2E-4BF1-9B16-F947276445D0}" type="presOf" srcId="{A58546F3-36F4-4902-8B5B-BD6F47ADA8B8}" destId="{FD61B54B-9819-4E3B-A7AD-51660753EAF4}" srcOrd="1" destOrd="0" presId="urn:microsoft.com/office/officeart/2005/8/layout/orgChart1"/>
    <dgm:cxn modelId="{B2DBA01E-2963-4D81-9CF4-39342C3605BA}" type="presOf" srcId="{EF92D633-3B28-41E8-9F0C-A26CBEEFDA7C}" destId="{758023B2-1575-4450-8F0C-0CB1FED8D6E2}" srcOrd="0" destOrd="0" presId="urn:microsoft.com/office/officeart/2005/8/layout/orgChart1"/>
    <dgm:cxn modelId="{E85AA223-1AE8-47DD-9906-F71BA2BF73ED}" type="presOf" srcId="{E78F0BC4-57D6-43FC-B827-01C3B5F5936B}" destId="{7E214075-0C95-465B-897B-C81893F64F67}" srcOrd="1" destOrd="0" presId="urn:microsoft.com/office/officeart/2005/8/layout/orgChart1"/>
    <dgm:cxn modelId="{0C6D1633-9682-43FA-820A-6D3F07680731}" type="presOf" srcId="{E78F0BC4-57D6-43FC-B827-01C3B5F5936B}" destId="{D86E945A-C5EC-4701-AC8D-658816521743}" srcOrd="0" destOrd="0" presId="urn:microsoft.com/office/officeart/2005/8/layout/orgChart1"/>
    <dgm:cxn modelId="{6DBF2063-82FC-4FD9-ADAA-A41C0BBF3815}" type="presOf" srcId="{C097A85E-FFCE-40DA-B706-4463653FFB61}" destId="{B208D64C-64D4-4453-9568-FAE2512ADFFE}" srcOrd="0" destOrd="0" presId="urn:microsoft.com/office/officeart/2005/8/layout/orgChart1"/>
    <dgm:cxn modelId="{7BDB1396-0CEA-4BA4-BE50-E6E038874FE0}" srcId="{AEE7BFB4-EB2A-4848-B3C6-020751B3177F}" destId="{E78F0BC4-57D6-43FC-B827-01C3B5F5936B}" srcOrd="0" destOrd="0" parTransId="{C4A8D676-AD78-4A53-ABDC-AE00C1E5CA85}" sibTransId="{8BFC4ECE-B561-4724-9112-99DF0A843DB6}"/>
    <dgm:cxn modelId="{09284BA1-D479-488B-BB29-F2A87033830C}" srcId="{E78F0BC4-57D6-43FC-B827-01C3B5F5936B}" destId="{EF92D633-3B28-41E8-9F0C-A26CBEEFDA7C}" srcOrd="0" destOrd="0" parTransId="{81495492-DB05-4502-B2E7-9B14962C4AD4}" sibTransId="{263EB18F-AC2B-47B5-BBEC-C0F349C1392F}"/>
    <dgm:cxn modelId="{AD998FB0-D4C9-4CB3-97F4-CDCCD73C6A7E}" type="presOf" srcId="{EF92D633-3B28-41E8-9F0C-A26CBEEFDA7C}" destId="{5E5603D5-1A30-4245-8004-F7B92530FBA1}" srcOrd="1" destOrd="0" presId="urn:microsoft.com/office/officeart/2005/8/layout/orgChart1"/>
    <dgm:cxn modelId="{4766DBB4-9199-4067-A21B-8A7BF766F451}" type="presOf" srcId="{A58546F3-36F4-4902-8B5B-BD6F47ADA8B8}" destId="{CD402455-072D-4550-A477-561453532870}" srcOrd="0" destOrd="0" presId="urn:microsoft.com/office/officeart/2005/8/layout/orgChart1"/>
    <dgm:cxn modelId="{384099D0-AF8C-4D57-A609-F0A15C4A0D58}" type="presOf" srcId="{AEE7BFB4-EB2A-4848-B3C6-020751B3177F}" destId="{EEB208CB-C10C-48BD-AF7D-A9760F095002}" srcOrd="0" destOrd="0" presId="urn:microsoft.com/office/officeart/2005/8/layout/orgChart1"/>
    <dgm:cxn modelId="{D96280EF-5EAD-4DBE-945F-E8D33D70F59E}" type="presOf" srcId="{81495492-DB05-4502-B2E7-9B14962C4AD4}" destId="{2E70B65B-8C1B-458A-B1D1-A0FA90E3B55D}" srcOrd="0" destOrd="0" presId="urn:microsoft.com/office/officeart/2005/8/layout/orgChart1"/>
    <dgm:cxn modelId="{123F95F7-8309-42D1-BBCD-3EBB9819802A}" srcId="{EF92D633-3B28-41E8-9F0C-A26CBEEFDA7C}" destId="{A58546F3-36F4-4902-8B5B-BD6F47ADA8B8}" srcOrd="0" destOrd="0" parTransId="{C097A85E-FFCE-40DA-B706-4463653FFB61}" sibTransId="{883461CD-800D-4189-BA06-F492160BF82C}"/>
    <dgm:cxn modelId="{C7D47DD1-1507-4DB8-A9E9-9A56AEA8AEBB}" type="presParOf" srcId="{EEB208CB-C10C-48BD-AF7D-A9760F095002}" destId="{9235E0F5-89AA-432F-8967-3A42EBC693E6}" srcOrd="0" destOrd="0" presId="urn:microsoft.com/office/officeart/2005/8/layout/orgChart1"/>
    <dgm:cxn modelId="{654986E2-862A-448F-BDBF-1CE939338957}" type="presParOf" srcId="{9235E0F5-89AA-432F-8967-3A42EBC693E6}" destId="{AD1D93B5-BB35-492D-9171-E7B617BB0CFE}" srcOrd="0" destOrd="0" presId="urn:microsoft.com/office/officeart/2005/8/layout/orgChart1"/>
    <dgm:cxn modelId="{C5DDA3C5-B0C2-4EC3-8B5E-5CCFAADCFFF6}" type="presParOf" srcId="{AD1D93B5-BB35-492D-9171-E7B617BB0CFE}" destId="{D86E945A-C5EC-4701-AC8D-658816521743}" srcOrd="0" destOrd="0" presId="urn:microsoft.com/office/officeart/2005/8/layout/orgChart1"/>
    <dgm:cxn modelId="{431572D8-9776-4EB6-9DEB-28B3853F238F}" type="presParOf" srcId="{AD1D93B5-BB35-492D-9171-E7B617BB0CFE}" destId="{7E214075-0C95-465B-897B-C81893F64F67}" srcOrd="1" destOrd="0" presId="urn:microsoft.com/office/officeart/2005/8/layout/orgChart1"/>
    <dgm:cxn modelId="{D9EBDD68-C5A8-490C-BB1E-AC244ADECA29}" type="presParOf" srcId="{9235E0F5-89AA-432F-8967-3A42EBC693E6}" destId="{809F8508-D583-47C1-8F38-E404BFEE2D7A}" srcOrd="1" destOrd="0" presId="urn:microsoft.com/office/officeart/2005/8/layout/orgChart1"/>
    <dgm:cxn modelId="{9FA629EC-2250-47AD-877F-5983CEBB241C}" type="presParOf" srcId="{809F8508-D583-47C1-8F38-E404BFEE2D7A}" destId="{2E70B65B-8C1B-458A-B1D1-A0FA90E3B55D}" srcOrd="0" destOrd="0" presId="urn:microsoft.com/office/officeart/2005/8/layout/orgChart1"/>
    <dgm:cxn modelId="{D91EAF1F-B1B0-4E43-AC7C-7E340379BCBF}" type="presParOf" srcId="{809F8508-D583-47C1-8F38-E404BFEE2D7A}" destId="{8BCDA252-3C6A-4996-AEE1-5A965E63A451}" srcOrd="1" destOrd="0" presId="urn:microsoft.com/office/officeart/2005/8/layout/orgChart1"/>
    <dgm:cxn modelId="{E14E74BF-7EC3-4DB4-BCE5-502F1BCA06B4}" type="presParOf" srcId="{8BCDA252-3C6A-4996-AEE1-5A965E63A451}" destId="{749B3367-09F5-4750-8154-61CCD4C1F3A4}" srcOrd="0" destOrd="0" presId="urn:microsoft.com/office/officeart/2005/8/layout/orgChart1"/>
    <dgm:cxn modelId="{9F4DF5DC-624E-4875-B4CD-CEB7919D71DB}" type="presParOf" srcId="{749B3367-09F5-4750-8154-61CCD4C1F3A4}" destId="{758023B2-1575-4450-8F0C-0CB1FED8D6E2}" srcOrd="0" destOrd="0" presId="urn:microsoft.com/office/officeart/2005/8/layout/orgChart1"/>
    <dgm:cxn modelId="{6B03F976-F79D-448D-BB72-10EEAF874AFA}" type="presParOf" srcId="{749B3367-09F5-4750-8154-61CCD4C1F3A4}" destId="{5E5603D5-1A30-4245-8004-F7B92530FBA1}" srcOrd="1" destOrd="0" presId="urn:microsoft.com/office/officeart/2005/8/layout/orgChart1"/>
    <dgm:cxn modelId="{35E72E5F-4026-4826-A9B8-6D33C0F1D996}" type="presParOf" srcId="{8BCDA252-3C6A-4996-AEE1-5A965E63A451}" destId="{14F2A0B5-82C6-4270-BFAA-8EAA0C7EA8E3}" srcOrd="1" destOrd="0" presId="urn:microsoft.com/office/officeart/2005/8/layout/orgChart1"/>
    <dgm:cxn modelId="{AA483DB6-7EFC-4284-BDB9-2AC07F0E569F}" type="presParOf" srcId="{14F2A0B5-82C6-4270-BFAA-8EAA0C7EA8E3}" destId="{B208D64C-64D4-4453-9568-FAE2512ADFFE}" srcOrd="0" destOrd="0" presId="urn:microsoft.com/office/officeart/2005/8/layout/orgChart1"/>
    <dgm:cxn modelId="{B4E7A859-795A-45D1-92E2-1D9577CC10C0}" type="presParOf" srcId="{14F2A0B5-82C6-4270-BFAA-8EAA0C7EA8E3}" destId="{67D81C70-9ADE-4200-B202-A763E947D986}" srcOrd="1" destOrd="0" presId="urn:microsoft.com/office/officeart/2005/8/layout/orgChart1"/>
    <dgm:cxn modelId="{3C061B3E-61E4-44AF-A907-95B12E76AA99}" type="presParOf" srcId="{67D81C70-9ADE-4200-B202-A763E947D986}" destId="{FCBC85A2-BE9A-4092-8F94-CDDFDC0229AB}" srcOrd="0" destOrd="0" presId="urn:microsoft.com/office/officeart/2005/8/layout/orgChart1"/>
    <dgm:cxn modelId="{4EB05D01-4C83-4869-939F-9925878C94B0}" type="presParOf" srcId="{FCBC85A2-BE9A-4092-8F94-CDDFDC0229AB}" destId="{CD402455-072D-4550-A477-561453532870}" srcOrd="0" destOrd="0" presId="urn:microsoft.com/office/officeart/2005/8/layout/orgChart1"/>
    <dgm:cxn modelId="{F54D7FE7-21AF-4A90-BB40-2FEE3BAF2D80}" type="presParOf" srcId="{FCBC85A2-BE9A-4092-8F94-CDDFDC0229AB}" destId="{FD61B54B-9819-4E3B-A7AD-51660753EAF4}" srcOrd="1" destOrd="0" presId="urn:microsoft.com/office/officeart/2005/8/layout/orgChart1"/>
    <dgm:cxn modelId="{E7E26781-C225-455F-97EC-B210AB5C05A0}" type="presParOf" srcId="{67D81C70-9ADE-4200-B202-A763E947D986}" destId="{10F55618-9DCF-4D24-AD38-226CD1CB88E4}" srcOrd="1" destOrd="0" presId="urn:microsoft.com/office/officeart/2005/8/layout/orgChart1"/>
    <dgm:cxn modelId="{0EE1E612-B033-4824-B42A-CF37733B3D8F}" type="presParOf" srcId="{67D81C70-9ADE-4200-B202-A763E947D986}" destId="{6C987A17-B90D-4666-8465-A006EE3067BB}" srcOrd="2" destOrd="0" presId="urn:microsoft.com/office/officeart/2005/8/layout/orgChart1"/>
    <dgm:cxn modelId="{FC6576E8-9691-40C7-AE8C-21F0B910AB0B}" type="presParOf" srcId="{8BCDA252-3C6A-4996-AEE1-5A965E63A451}" destId="{A8C77DB2-5F82-4640-A783-A75CBF3B1FFA}" srcOrd="2" destOrd="0" presId="urn:microsoft.com/office/officeart/2005/8/layout/orgChart1"/>
    <dgm:cxn modelId="{FDD34626-AF48-4D37-9280-CF1FB9AD84CC}" type="presParOf" srcId="{9235E0F5-89AA-432F-8967-3A42EBC693E6}" destId="{FBE8BA4A-48EE-493D-BBE2-5EA8ECE3AF9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FCC4E6-B770-426D-9BF9-5A8A8F0B92FC}">
      <dsp:nvSpPr>
        <dsp:cNvPr id="0" name=""/>
        <dsp:cNvSpPr/>
      </dsp:nvSpPr>
      <dsp:spPr>
        <a:xfrm>
          <a:off x="4526178" y="2211271"/>
          <a:ext cx="118010" cy="517000"/>
        </a:xfrm>
        <a:custGeom>
          <a:avLst/>
          <a:gdLst/>
          <a:ahLst/>
          <a:cxnLst/>
          <a:rect l="0" t="0" r="0" b="0"/>
          <a:pathLst>
            <a:path>
              <a:moveTo>
                <a:pt x="118010" y="0"/>
              </a:moveTo>
              <a:lnTo>
                <a:pt x="118010" y="517000"/>
              </a:lnTo>
              <a:lnTo>
                <a:pt x="0" y="51700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EE303-A88B-4728-BF48-726C2D8ECB69}">
      <dsp:nvSpPr>
        <dsp:cNvPr id="0" name=""/>
        <dsp:cNvSpPr/>
      </dsp:nvSpPr>
      <dsp:spPr>
        <a:xfrm>
          <a:off x="4644188" y="2211271"/>
          <a:ext cx="4079808" cy="10340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5990"/>
              </a:lnTo>
              <a:lnTo>
                <a:pt x="4079808" y="915990"/>
              </a:lnTo>
              <a:lnTo>
                <a:pt x="4079808" y="10340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C8C873-65D3-4E66-BB60-1C67198AA430}">
      <dsp:nvSpPr>
        <dsp:cNvPr id="0" name=""/>
        <dsp:cNvSpPr/>
      </dsp:nvSpPr>
      <dsp:spPr>
        <a:xfrm>
          <a:off x="4644188" y="2211271"/>
          <a:ext cx="2719872" cy="10340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5990"/>
              </a:lnTo>
              <a:lnTo>
                <a:pt x="2719872" y="915990"/>
              </a:lnTo>
              <a:lnTo>
                <a:pt x="2719872" y="10340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608D18-69B4-4120-B1BB-545A9BEADA5C}">
      <dsp:nvSpPr>
        <dsp:cNvPr id="0" name=""/>
        <dsp:cNvSpPr/>
      </dsp:nvSpPr>
      <dsp:spPr>
        <a:xfrm>
          <a:off x="4644188" y="2211271"/>
          <a:ext cx="1359936" cy="10340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5990"/>
              </a:lnTo>
              <a:lnTo>
                <a:pt x="1359936" y="915990"/>
              </a:lnTo>
              <a:lnTo>
                <a:pt x="1359936" y="10340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BC2471-2F5A-4C32-9F98-156E6E97E40F}">
      <dsp:nvSpPr>
        <dsp:cNvPr id="0" name=""/>
        <dsp:cNvSpPr/>
      </dsp:nvSpPr>
      <dsp:spPr>
        <a:xfrm>
          <a:off x="4598469" y="2211271"/>
          <a:ext cx="91440" cy="10340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340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D2C7EC-2E46-47A1-95BE-1CA8578E517D}">
      <dsp:nvSpPr>
        <dsp:cNvPr id="0" name=""/>
        <dsp:cNvSpPr/>
      </dsp:nvSpPr>
      <dsp:spPr>
        <a:xfrm>
          <a:off x="3284252" y="2211271"/>
          <a:ext cx="1359936" cy="1034001"/>
        </a:xfrm>
        <a:custGeom>
          <a:avLst/>
          <a:gdLst/>
          <a:ahLst/>
          <a:cxnLst/>
          <a:rect l="0" t="0" r="0" b="0"/>
          <a:pathLst>
            <a:path>
              <a:moveTo>
                <a:pt x="1359936" y="0"/>
              </a:moveTo>
              <a:lnTo>
                <a:pt x="1359936" y="915990"/>
              </a:lnTo>
              <a:lnTo>
                <a:pt x="0" y="915990"/>
              </a:lnTo>
              <a:lnTo>
                <a:pt x="0" y="10340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8A8EE1-0C97-4B13-93E3-10E37486030E}">
      <dsp:nvSpPr>
        <dsp:cNvPr id="0" name=""/>
        <dsp:cNvSpPr/>
      </dsp:nvSpPr>
      <dsp:spPr>
        <a:xfrm>
          <a:off x="1924316" y="2211271"/>
          <a:ext cx="2719872" cy="1034001"/>
        </a:xfrm>
        <a:custGeom>
          <a:avLst/>
          <a:gdLst/>
          <a:ahLst/>
          <a:cxnLst/>
          <a:rect l="0" t="0" r="0" b="0"/>
          <a:pathLst>
            <a:path>
              <a:moveTo>
                <a:pt x="2719872" y="0"/>
              </a:moveTo>
              <a:lnTo>
                <a:pt x="2719872" y="915990"/>
              </a:lnTo>
              <a:lnTo>
                <a:pt x="0" y="915990"/>
              </a:lnTo>
              <a:lnTo>
                <a:pt x="0" y="10340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FB0740-04E1-49FF-9A70-593FC6F755CD}">
      <dsp:nvSpPr>
        <dsp:cNvPr id="0" name=""/>
        <dsp:cNvSpPr/>
      </dsp:nvSpPr>
      <dsp:spPr>
        <a:xfrm>
          <a:off x="564380" y="2211271"/>
          <a:ext cx="4079808" cy="1034001"/>
        </a:xfrm>
        <a:custGeom>
          <a:avLst/>
          <a:gdLst/>
          <a:ahLst/>
          <a:cxnLst/>
          <a:rect l="0" t="0" r="0" b="0"/>
          <a:pathLst>
            <a:path>
              <a:moveTo>
                <a:pt x="4079808" y="0"/>
              </a:moveTo>
              <a:lnTo>
                <a:pt x="4079808" y="915990"/>
              </a:lnTo>
              <a:lnTo>
                <a:pt x="0" y="915990"/>
              </a:lnTo>
              <a:lnTo>
                <a:pt x="0" y="10340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DBAF5E-B5BB-494D-8FCE-18DB32F39F94}">
      <dsp:nvSpPr>
        <dsp:cNvPr id="0" name=""/>
        <dsp:cNvSpPr/>
      </dsp:nvSpPr>
      <dsp:spPr>
        <a:xfrm>
          <a:off x="4082231" y="1649314"/>
          <a:ext cx="1123914" cy="5619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Executive Director</a:t>
          </a:r>
        </a:p>
      </dsp:txBody>
      <dsp:txXfrm>
        <a:off x="4082231" y="1649314"/>
        <a:ext cx="1123914" cy="561957"/>
      </dsp:txXfrm>
    </dsp:sp>
    <dsp:sp modelId="{B15C2B4A-66B3-42B4-B99D-BF9091252F98}">
      <dsp:nvSpPr>
        <dsp:cNvPr id="0" name=""/>
        <dsp:cNvSpPr/>
      </dsp:nvSpPr>
      <dsp:spPr>
        <a:xfrm>
          <a:off x="2423" y="3245273"/>
          <a:ext cx="1123914" cy="5619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HR Director</a:t>
          </a:r>
        </a:p>
      </dsp:txBody>
      <dsp:txXfrm>
        <a:off x="2423" y="3245273"/>
        <a:ext cx="1123914" cy="561957"/>
      </dsp:txXfrm>
    </dsp:sp>
    <dsp:sp modelId="{BDC656F0-9F5D-49E0-BC21-7CDD98CA300A}">
      <dsp:nvSpPr>
        <dsp:cNvPr id="0" name=""/>
        <dsp:cNvSpPr/>
      </dsp:nvSpPr>
      <dsp:spPr>
        <a:xfrm>
          <a:off x="1362359" y="3245273"/>
          <a:ext cx="1123914" cy="5619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Finance Director</a:t>
          </a:r>
        </a:p>
      </dsp:txBody>
      <dsp:txXfrm>
        <a:off x="1362359" y="3245273"/>
        <a:ext cx="1123914" cy="561957"/>
      </dsp:txXfrm>
    </dsp:sp>
    <dsp:sp modelId="{3261C9C4-6BB3-4111-9B4B-DA0699F47DF8}">
      <dsp:nvSpPr>
        <dsp:cNvPr id="0" name=""/>
        <dsp:cNvSpPr/>
      </dsp:nvSpPr>
      <dsp:spPr>
        <a:xfrm>
          <a:off x="2722295" y="3245273"/>
          <a:ext cx="1123914" cy="5619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Community Libraries Director</a:t>
          </a:r>
        </a:p>
      </dsp:txBody>
      <dsp:txXfrm>
        <a:off x="2722295" y="3245273"/>
        <a:ext cx="1123914" cy="561957"/>
      </dsp:txXfrm>
    </dsp:sp>
    <dsp:sp modelId="{91348ACA-01F1-4F07-B2C5-72AD3F26F6B4}">
      <dsp:nvSpPr>
        <dsp:cNvPr id="0" name=""/>
        <dsp:cNvSpPr/>
      </dsp:nvSpPr>
      <dsp:spPr>
        <a:xfrm>
          <a:off x="4082231" y="3245273"/>
          <a:ext cx="1123914" cy="5619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Deputy Director</a:t>
          </a:r>
        </a:p>
      </dsp:txBody>
      <dsp:txXfrm>
        <a:off x="4082231" y="3245273"/>
        <a:ext cx="1123914" cy="561957"/>
      </dsp:txXfrm>
    </dsp:sp>
    <dsp:sp modelId="{5F916C84-4B2F-46A7-9ED5-230903EEC127}">
      <dsp:nvSpPr>
        <dsp:cNvPr id="0" name=""/>
        <dsp:cNvSpPr/>
      </dsp:nvSpPr>
      <dsp:spPr>
        <a:xfrm>
          <a:off x="5442168" y="3245273"/>
          <a:ext cx="1123914" cy="5619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Foundation Executive Director</a:t>
          </a:r>
        </a:p>
      </dsp:txBody>
      <dsp:txXfrm>
        <a:off x="5442168" y="3245273"/>
        <a:ext cx="1123914" cy="561957"/>
      </dsp:txXfrm>
    </dsp:sp>
    <dsp:sp modelId="{88A8CEE3-71BD-4479-A08C-C8FCFC3F9A0F}">
      <dsp:nvSpPr>
        <dsp:cNvPr id="0" name=""/>
        <dsp:cNvSpPr/>
      </dsp:nvSpPr>
      <dsp:spPr>
        <a:xfrm>
          <a:off x="6802104" y="3245273"/>
          <a:ext cx="1123914" cy="5619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Planning and Fund Dev. Director</a:t>
          </a:r>
        </a:p>
      </dsp:txBody>
      <dsp:txXfrm>
        <a:off x="6802104" y="3245273"/>
        <a:ext cx="1123914" cy="561957"/>
      </dsp:txXfrm>
    </dsp:sp>
    <dsp:sp modelId="{34F7597D-A861-4CF6-AB38-7592B869C355}">
      <dsp:nvSpPr>
        <dsp:cNvPr id="0" name=""/>
        <dsp:cNvSpPr/>
      </dsp:nvSpPr>
      <dsp:spPr>
        <a:xfrm>
          <a:off x="8162040" y="3245273"/>
          <a:ext cx="1123914" cy="5619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Technical Services Director</a:t>
          </a:r>
        </a:p>
      </dsp:txBody>
      <dsp:txXfrm>
        <a:off x="8162040" y="3245273"/>
        <a:ext cx="1123914" cy="561957"/>
      </dsp:txXfrm>
    </dsp:sp>
    <dsp:sp modelId="{1059022B-E209-47C2-BB34-E379C41FF265}">
      <dsp:nvSpPr>
        <dsp:cNvPr id="0" name=""/>
        <dsp:cNvSpPr/>
      </dsp:nvSpPr>
      <dsp:spPr>
        <a:xfrm>
          <a:off x="3402263" y="2447293"/>
          <a:ext cx="1123914" cy="5619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Executive Assistant</a:t>
          </a:r>
        </a:p>
      </dsp:txBody>
      <dsp:txXfrm>
        <a:off x="3402263" y="2447293"/>
        <a:ext cx="1123914" cy="56195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5ADCEB-4FCA-461A-960F-F4648CA047DF}">
      <dsp:nvSpPr>
        <dsp:cNvPr id="0" name=""/>
        <dsp:cNvSpPr/>
      </dsp:nvSpPr>
      <dsp:spPr>
        <a:xfrm>
          <a:off x="3880643" y="876255"/>
          <a:ext cx="183356" cy="803275"/>
        </a:xfrm>
        <a:custGeom>
          <a:avLst/>
          <a:gdLst/>
          <a:ahLst/>
          <a:cxnLst/>
          <a:rect l="0" t="0" r="0" b="0"/>
          <a:pathLst>
            <a:path>
              <a:moveTo>
                <a:pt x="183356" y="0"/>
              </a:moveTo>
              <a:lnTo>
                <a:pt x="183356" y="803275"/>
              </a:lnTo>
              <a:lnTo>
                <a:pt x="0" y="8032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CCAC4-A709-4054-B775-1AFD5E2E1899}">
      <dsp:nvSpPr>
        <dsp:cNvPr id="0" name=""/>
        <dsp:cNvSpPr/>
      </dsp:nvSpPr>
      <dsp:spPr>
        <a:xfrm>
          <a:off x="4064000" y="876255"/>
          <a:ext cx="1056481" cy="16065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3193"/>
              </a:lnTo>
              <a:lnTo>
                <a:pt x="1056481" y="1423193"/>
              </a:lnTo>
              <a:lnTo>
                <a:pt x="1056481" y="160655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AAB011-A322-4AA8-B184-81945151AE6A}">
      <dsp:nvSpPr>
        <dsp:cNvPr id="0" name=""/>
        <dsp:cNvSpPr/>
      </dsp:nvSpPr>
      <dsp:spPr>
        <a:xfrm>
          <a:off x="2309018" y="3355930"/>
          <a:ext cx="261937" cy="12131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3159"/>
              </a:lnTo>
              <a:lnTo>
                <a:pt x="261937" y="1213159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B468FB-5D84-4041-B306-8AE7969B7197}">
      <dsp:nvSpPr>
        <dsp:cNvPr id="0" name=""/>
        <dsp:cNvSpPr/>
      </dsp:nvSpPr>
      <dsp:spPr>
        <a:xfrm>
          <a:off x="3007518" y="876255"/>
          <a:ext cx="1056481" cy="1606550"/>
        </a:xfrm>
        <a:custGeom>
          <a:avLst/>
          <a:gdLst/>
          <a:ahLst/>
          <a:cxnLst/>
          <a:rect l="0" t="0" r="0" b="0"/>
          <a:pathLst>
            <a:path>
              <a:moveTo>
                <a:pt x="1056481" y="0"/>
              </a:moveTo>
              <a:lnTo>
                <a:pt x="1056481" y="1423193"/>
              </a:lnTo>
              <a:lnTo>
                <a:pt x="0" y="1423193"/>
              </a:lnTo>
              <a:lnTo>
                <a:pt x="0" y="160655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400A8E-3C5F-4753-9851-E484221FB081}">
      <dsp:nvSpPr>
        <dsp:cNvPr id="0" name=""/>
        <dsp:cNvSpPr/>
      </dsp:nvSpPr>
      <dsp:spPr>
        <a:xfrm>
          <a:off x="3190874" y="3130"/>
          <a:ext cx="1746250" cy="8731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Director Comm Libraries (East)</a:t>
          </a:r>
        </a:p>
      </dsp:txBody>
      <dsp:txXfrm>
        <a:off x="3190874" y="3130"/>
        <a:ext cx="1746250" cy="873125"/>
      </dsp:txXfrm>
    </dsp:sp>
    <dsp:sp modelId="{2C22B8FA-1205-486A-9B53-68AB284E67A0}">
      <dsp:nvSpPr>
        <dsp:cNvPr id="0" name=""/>
        <dsp:cNvSpPr/>
      </dsp:nvSpPr>
      <dsp:spPr>
        <a:xfrm>
          <a:off x="2134393" y="2482805"/>
          <a:ext cx="1746250" cy="8731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Library </a:t>
          </a:r>
          <a:r>
            <a:rPr lang="en-US" sz="1200" kern="1200" dirty="0" err="1"/>
            <a:t>Mgrs</a:t>
          </a:r>
          <a:r>
            <a:rPr lang="en-US" sz="1200" kern="1200" dirty="0"/>
            <a:t>: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Library </a:t>
          </a:r>
          <a:r>
            <a:rPr lang="en-US" sz="1200" kern="1200" dirty="0" err="1"/>
            <a:t>Mgr</a:t>
          </a:r>
          <a:r>
            <a:rPr lang="en-US" sz="1200" kern="1200" dirty="0"/>
            <a:t> I (1)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Library </a:t>
          </a:r>
          <a:r>
            <a:rPr lang="en-US" sz="1200" kern="1200" dirty="0" err="1"/>
            <a:t>Mgr</a:t>
          </a:r>
          <a:r>
            <a:rPr lang="en-US" sz="1200" kern="1200" dirty="0"/>
            <a:t> II (3)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Library </a:t>
          </a:r>
          <a:r>
            <a:rPr lang="en-US" sz="1200" kern="1200" dirty="0" err="1"/>
            <a:t>Mgr</a:t>
          </a:r>
          <a:r>
            <a:rPr lang="en-US" sz="1200" kern="1200" dirty="0"/>
            <a:t> III (2)</a:t>
          </a:r>
        </a:p>
      </dsp:txBody>
      <dsp:txXfrm>
        <a:off x="2134393" y="2482805"/>
        <a:ext cx="1746250" cy="873125"/>
      </dsp:txXfrm>
    </dsp:sp>
    <dsp:sp modelId="{00FC81EE-561A-446E-86BA-0C9EBEB1B150}">
      <dsp:nvSpPr>
        <dsp:cNvPr id="0" name=""/>
        <dsp:cNvSpPr/>
      </dsp:nvSpPr>
      <dsp:spPr>
        <a:xfrm>
          <a:off x="2570956" y="3722643"/>
          <a:ext cx="1746250" cy="16928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Assistant Lib </a:t>
          </a:r>
          <a:r>
            <a:rPr lang="en-US" sz="1100" kern="1200" dirty="0" err="1"/>
            <a:t>Mgr</a:t>
          </a:r>
          <a:r>
            <a:rPr lang="en-US" sz="1100" kern="1200" dirty="0"/>
            <a:t> (2)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Library Circ </a:t>
          </a:r>
          <a:r>
            <a:rPr lang="en-US" sz="1100" kern="1200" dirty="0" err="1"/>
            <a:t>Spvsr</a:t>
          </a:r>
          <a:r>
            <a:rPr lang="en-US" sz="1100" kern="1200" dirty="0"/>
            <a:t> (5)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Page </a:t>
          </a:r>
          <a:r>
            <a:rPr lang="en-US" sz="1100" kern="1200" dirty="0" err="1"/>
            <a:t>Spvsr</a:t>
          </a:r>
          <a:r>
            <a:rPr lang="en-US" sz="1100" kern="1200" dirty="0"/>
            <a:t> (2)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Librarian (12)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Library Assoc (28)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PSA I (27)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PSA II (3)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Page (27)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 err="1"/>
            <a:t>Spptd</a:t>
          </a:r>
          <a:r>
            <a:rPr lang="en-US" sz="1100" kern="1200" dirty="0"/>
            <a:t> Page (1)</a:t>
          </a:r>
        </a:p>
      </dsp:txBody>
      <dsp:txXfrm>
        <a:off x="2570956" y="3722643"/>
        <a:ext cx="1746250" cy="1692893"/>
      </dsp:txXfrm>
    </dsp:sp>
    <dsp:sp modelId="{E5ED1E1A-9B0A-47F3-A3E5-FB44803AF37D}">
      <dsp:nvSpPr>
        <dsp:cNvPr id="0" name=""/>
        <dsp:cNvSpPr/>
      </dsp:nvSpPr>
      <dsp:spPr>
        <a:xfrm>
          <a:off x="4247356" y="2482805"/>
          <a:ext cx="1746250" cy="8731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Service Coordinator</a:t>
          </a:r>
        </a:p>
      </dsp:txBody>
      <dsp:txXfrm>
        <a:off x="4247356" y="2482805"/>
        <a:ext cx="1746250" cy="873125"/>
      </dsp:txXfrm>
    </dsp:sp>
    <dsp:sp modelId="{56204557-3F8B-43B2-9F87-25142F1A6DEF}">
      <dsp:nvSpPr>
        <dsp:cNvPr id="0" name=""/>
        <dsp:cNvSpPr/>
      </dsp:nvSpPr>
      <dsp:spPr>
        <a:xfrm>
          <a:off x="2134393" y="1242968"/>
          <a:ext cx="1746250" cy="8731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Administrative Assistant</a:t>
          </a:r>
        </a:p>
      </dsp:txBody>
      <dsp:txXfrm>
        <a:off x="2134393" y="1242968"/>
        <a:ext cx="1746250" cy="87312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50FBA7-8C72-419C-8BC4-FE9F02B5E867}">
      <dsp:nvSpPr>
        <dsp:cNvPr id="0" name=""/>
        <dsp:cNvSpPr/>
      </dsp:nvSpPr>
      <dsp:spPr>
        <a:xfrm>
          <a:off x="4184668" y="835957"/>
          <a:ext cx="174761" cy="765621"/>
        </a:xfrm>
        <a:custGeom>
          <a:avLst/>
          <a:gdLst/>
          <a:ahLst/>
          <a:cxnLst/>
          <a:rect l="0" t="0" r="0" b="0"/>
          <a:pathLst>
            <a:path>
              <a:moveTo>
                <a:pt x="174761" y="0"/>
              </a:moveTo>
              <a:lnTo>
                <a:pt x="174761" y="765621"/>
              </a:lnTo>
              <a:lnTo>
                <a:pt x="0" y="76562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C038D-F4BF-47D0-AA29-1FA7A58C59FA}">
      <dsp:nvSpPr>
        <dsp:cNvPr id="0" name=""/>
        <dsp:cNvSpPr/>
      </dsp:nvSpPr>
      <dsp:spPr>
        <a:xfrm>
          <a:off x="3693672" y="3199397"/>
          <a:ext cx="249659" cy="12825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2515"/>
              </a:lnTo>
              <a:lnTo>
                <a:pt x="249659" y="128251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B167C4-3473-46F2-B0F5-C07AA6FE2617}">
      <dsp:nvSpPr>
        <dsp:cNvPr id="0" name=""/>
        <dsp:cNvSpPr/>
      </dsp:nvSpPr>
      <dsp:spPr>
        <a:xfrm>
          <a:off x="4313710" y="835957"/>
          <a:ext cx="91440" cy="153124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3124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D4A568-2C32-474A-8D32-6D3685D2CC99}">
      <dsp:nvSpPr>
        <dsp:cNvPr id="0" name=""/>
        <dsp:cNvSpPr/>
      </dsp:nvSpPr>
      <dsp:spPr>
        <a:xfrm>
          <a:off x="3527232" y="3760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Director Comm Libraries (Island)</a:t>
          </a:r>
        </a:p>
      </dsp:txBody>
      <dsp:txXfrm>
        <a:off x="3527232" y="3760"/>
        <a:ext cx="1664394" cy="832197"/>
      </dsp:txXfrm>
    </dsp:sp>
    <dsp:sp modelId="{4767BEA1-C1EC-4C44-9E3D-A5CDB4942C97}">
      <dsp:nvSpPr>
        <dsp:cNvPr id="0" name=""/>
        <dsp:cNvSpPr/>
      </dsp:nvSpPr>
      <dsp:spPr>
        <a:xfrm>
          <a:off x="3527232" y="2367200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Library </a:t>
          </a:r>
          <a:r>
            <a:rPr lang="en-US" sz="1200" kern="1200" dirty="0" err="1"/>
            <a:t>Mgrs</a:t>
          </a:r>
          <a:r>
            <a:rPr lang="en-US" sz="1200" kern="1200" dirty="0"/>
            <a:t>: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Library </a:t>
          </a:r>
          <a:r>
            <a:rPr lang="en-US" sz="1200" kern="1200" dirty="0" err="1"/>
            <a:t>Mgr</a:t>
          </a:r>
          <a:r>
            <a:rPr lang="en-US" sz="1200" kern="1200" dirty="0"/>
            <a:t> I (3)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Library </a:t>
          </a:r>
          <a:r>
            <a:rPr lang="en-US" sz="1200" kern="1200" dirty="0" err="1"/>
            <a:t>Mgr</a:t>
          </a:r>
          <a:r>
            <a:rPr lang="en-US" sz="1200" kern="1200" dirty="0"/>
            <a:t> II (2)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Library </a:t>
          </a:r>
          <a:r>
            <a:rPr lang="en-US" sz="1200" kern="1200" dirty="0" err="1"/>
            <a:t>Mgr</a:t>
          </a:r>
          <a:r>
            <a:rPr lang="en-US" sz="1200" kern="1200" dirty="0"/>
            <a:t> III (1)</a:t>
          </a:r>
        </a:p>
      </dsp:txBody>
      <dsp:txXfrm>
        <a:off x="3527232" y="2367200"/>
        <a:ext cx="1664394" cy="832197"/>
      </dsp:txXfrm>
    </dsp:sp>
    <dsp:sp modelId="{CBB53FC1-EB2F-4E57-AF12-CADE19C8B17A}">
      <dsp:nvSpPr>
        <dsp:cNvPr id="0" name=""/>
        <dsp:cNvSpPr/>
      </dsp:nvSpPr>
      <dsp:spPr>
        <a:xfrm>
          <a:off x="3943331" y="3548920"/>
          <a:ext cx="1664394" cy="18659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Library Circ </a:t>
          </a:r>
          <a:r>
            <a:rPr lang="en-US" sz="1200" kern="1200" dirty="0" err="1"/>
            <a:t>Spvsr</a:t>
          </a:r>
          <a:r>
            <a:rPr lang="en-US" sz="1200" kern="1200" dirty="0"/>
            <a:t> (4)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Page </a:t>
          </a:r>
          <a:r>
            <a:rPr lang="en-US" sz="1200" kern="1200" dirty="0" err="1"/>
            <a:t>Spvsr</a:t>
          </a:r>
          <a:r>
            <a:rPr lang="en-US" sz="1200" kern="1200" dirty="0"/>
            <a:t> (1)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Librarian (5)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Librarian LOW (1)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Library Assoc (19)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Library Assoc LOW (6)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PSA I (17)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Page (9)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 err="1"/>
            <a:t>Spptd</a:t>
          </a:r>
          <a:r>
            <a:rPr lang="en-US" sz="1200" kern="1200" dirty="0"/>
            <a:t> Page (2)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Info Asst (1)</a:t>
          </a:r>
        </a:p>
      </dsp:txBody>
      <dsp:txXfrm>
        <a:off x="3943331" y="3548920"/>
        <a:ext cx="1664394" cy="1865985"/>
      </dsp:txXfrm>
    </dsp:sp>
    <dsp:sp modelId="{8E4CBFB4-55C5-4DD4-A382-7CC78BF58DE7}">
      <dsp:nvSpPr>
        <dsp:cNvPr id="0" name=""/>
        <dsp:cNvSpPr/>
      </dsp:nvSpPr>
      <dsp:spPr>
        <a:xfrm>
          <a:off x="2520274" y="1185480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Service Coord (2)</a:t>
          </a:r>
        </a:p>
      </dsp:txBody>
      <dsp:txXfrm>
        <a:off x="2520274" y="1185480"/>
        <a:ext cx="1664394" cy="83219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CC6A02-5051-4240-9EE8-6C50F26E1A67}">
      <dsp:nvSpPr>
        <dsp:cNvPr id="0" name=""/>
        <dsp:cNvSpPr/>
      </dsp:nvSpPr>
      <dsp:spPr>
        <a:xfrm>
          <a:off x="3520593" y="828745"/>
          <a:ext cx="173198" cy="758775"/>
        </a:xfrm>
        <a:custGeom>
          <a:avLst/>
          <a:gdLst/>
          <a:ahLst/>
          <a:cxnLst/>
          <a:rect l="0" t="0" r="0" b="0"/>
          <a:pathLst>
            <a:path>
              <a:moveTo>
                <a:pt x="173198" y="0"/>
              </a:moveTo>
              <a:lnTo>
                <a:pt x="173198" y="758775"/>
              </a:lnTo>
              <a:lnTo>
                <a:pt x="0" y="7587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63795-16AA-41EB-BF09-0264EBFDC98B}">
      <dsp:nvSpPr>
        <dsp:cNvPr id="0" name=""/>
        <dsp:cNvSpPr/>
      </dsp:nvSpPr>
      <dsp:spPr>
        <a:xfrm>
          <a:off x="5062589" y="3171052"/>
          <a:ext cx="247426" cy="1267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7971"/>
              </a:lnTo>
              <a:lnTo>
                <a:pt x="247426" y="126797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15E2EB-8AEC-4FAF-AAED-400BF7F7DF52}">
      <dsp:nvSpPr>
        <dsp:cNvPr id="0" name=""/>
        <dsp:cNvSpPr/>
      </dsp:nvSpPr>
      <dsp:spPr>
        <a:xfrm>
          <a:off x="3693791" y="828745"/>
          <a:ext cx="2028602" cy="15175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4352"/>
              </a:lnTo>
              <a:lnTo>
                <a:pt x="2028602" y="1344352"/>
              </a:lnTo>
              <a:lnTo>
                <a:pt x="2028602" y="151755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92406B-A549-4ACD-BA7F-B4204718ECA1}">
      <dsp:nvSpPr>
        <dsp:cNvPr id="0" name=""/>
        <dsp:cNvSpPr/>
      </dsp:nvSpPr>
      <dsp:spPr>
        <a:xfrm>
          <a:off x="3001293" y="3171052"/>
          <a:ext cx="247426" cy="12777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7724"/>
              </a:lnTo>
              <a:lnTo>
                <a:pt x="247426" y="127772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7B9639-2A8B-494B-89E3-0F17063ABD47}">
      <dsp:nvSpPr>
        <dsp:cNvPr id="0" name=""/>
        <dsp:cNvSpPr/>
      </dsp:nvSpPr>
      <dsp:spPr>
        <a:xfrm>
          <a:off x="3615378" y="828745"/>
          <a:ext cx="91440" cy="1517550"/>
        </a:xfrm>
        <a:custGeom>
          <a:avLst/>
          <a:gdLst/>
          <a:ahLst/>
          <a:cxnLst/>
          <a:rect l="0" t="0" r="0" b="0"/>
          <a:pathLst>
            <a:path>
              <a:moveTo>
                <a:pt x="78413" y="0"/>
              </a:moveTo>
              <a:lnTo>
                <a:pt x="78413" y="1344352"/>
              </a:lnTo>
              <a:lnTo>
                <a:pt x="45720" y="1344352"/>
              </a:lnTo>
              <a:lnTo>
                <a:pt x="45720" y="151755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117160-2D52-4F19-B7E9-0695D45C8530}">
      <dsp:nvSpPr>
        <dsp:cNvPr id="0" name=""/>
        <dsp:cNvSpPr/>
      </dsp:nvSpPr>
      <dsp:spPr>
        <a:xfrm>
          <a:off x="1005384" y="3171052"/>
          <a:ext cx="247426" cy="12950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5011"/>
              </a:lnTo>
              <a:lnTo>
                <a:pt x="247426" y="129501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3B80F1-5661-4C07-9DB8-6FDA6E5B6AE7}">
      <dsp:nvSpPr>
        <dsp:cNvPr id="0" name=""/>
        <dsp:cNvSpPr/>
      </dsp:nvSpPr>
      <dsp:spPr>
        <a:xfrm>
          <a:off x="1665189" y="828745"/>
          <a:ext cx="2028602" cy="1517550"/>
        </a:xfrm>
        <a:custGeom>
          <a:avLst/>
          <a:gdLst/>
          <a:ahLst/>
          <a:cxnLst/>
          <a:rect l="0" t="0" r="0" b="0"/>
          <a:pathLst>
            <a:path>
              <a:moveTo>
                <a:pt x="2028602" y="0"/>
              </a:moveTo>
              <a:lnTo>
                <a:pt x="2028602" y="1344352"/>
              </a:lnTo>
              <a:lnTo>
                <a:pt x="0" y="1344352"/>
              </a:lnTo>
              <a:lnTo>
                <a:pt x="0" y="151755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13CADC-3C55-4DAD-9D7C-0F16895113BD}">
      <dsp:nvSpPr>
        <dsp:cNvPr id="0" name=""/>
        <dsp:cNvSpPr/>
      </dsp:nvSpPr>
      <dsp:spPr>
        <a:xfrm>
          <a:off x="2869035" y="3989"/>
          <a:ext cx="1649511" cy="8247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Technical Services Director</a:t>
          </a:r>
        </a:p>
      </dsp:txBody>
      <dsp:txXfrm>
        <a:off x="2869035" y="3989"/>
        <a:ext cx="1649511" cy="824755"/>
      </dsp:txXfrm>
    </dsp:sp>
    <dsp:sp modelId="{F31986EB-947F-4FDB-A3B0-1FA252F8C4E7}">
      <dsp:nvSpPr>
        <dsp:cNvPr id="0" name=""/>
        <dsp:cNvSpPr/>
      </dsp:nvSpPr>
      <dsp:spPr>
        <a:xfrm>
          <a:off x="840433" y="2346296"/>
          <a:ext cx="1649511" cy="8247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Circ &amp; Delivery </a:t>
          </a:r>
          <a:r>
            <a:rPr lang="en-US" sz="1400" kern="1200" dirty="0" err="1"/>
            <a:t>Svcs</a:t>
          </a:r>
          <a:r>
            <a:rPr lang="en-US" sz="1400" kern="1200" dirty="0"/>
            <a:t> Manager</a:t>
          </a:r>
        </a:p>
      </dsp:txBody>
      <dsp:txXfrm>
        <a:off x="840433" y="2346296"/>
        <a:ext cx="1649511" cy="824755"/>
      </dsp:txXfrm>
    </dsp:sp>
    <dsp:sp modelId="{03CE20CB-9A19-4468-8037-B7F3974FA37A}">
      <dsp:nvSpPr>
        <dsp:cNvPr id="0" name=""/>
        <dsp:cNvSpPr/>
      </dsp:nvSpPr>
      <dsp:spPr>
        <a:xfrm>
          <a:off x="1252811" y="3517449"/>
          <a:ext cx="1649511" cy="18972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Circ Coord (1)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Circ Asst (5)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Delivery Coord (1)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Delivery Driver (6)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 err="1"/>
            <a:t>Spptd</a:t>
          </a:r>
          <a:r>
            <a:rPr lang="en-US" sz="1200" kern="1200" dirty="0"/>
            <a:t> Page (1)</a:t>
          </a:r>
        </a:p>
      </dsp:txBody>
      <dsp:txXfrm>
        <a:off x="1252811" y="3517449"/>
        <a:ext cx="1649511" cy="1897227"/>
      </dsp:txXfrm>
    </dsp:sp>
    <dsp:sp modelId="{AE6CB8F1-2217-462A-BF19-6A7E28906A07}">
      <dsp:nvSpPr>
        <dsp:cNvPr id="0" name=""/>
        <dsp:cNvSpPr/>
      </dsp:nvSpPr>
      <dsp:spPr>
        <a:xfrm>
          <a:off x="2836342" y="2346296"/>
          <a:ext cx="1649511" cy="8247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Director IT</a:t>
          </a:r>
        </a:p>
      </dsp:txBody>
      <dsp:txXfrm>
        <a:off x="2836342" y="2346296"/>
        <a:ext cx="1649511" cy="824755"/>
      </dsp:txXfrm>
    </dsp:sp>
    <dsp:sp modelId="{AFAF2F5F-8942-41C0-A78B-E2C1A47990DD}">
      <dsp:nvSpPr>
        <dsp:cNvPr id="0" name=""/>
        <dsp:cNvSpPr/>
      </dsp:nvSpPr>
      <dsp:spPr>
        <a:xfrm>
          <a:off x="3248720" y="3517449"/>
          <a:ext cx="1714898" cy="18626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US" sz="1100" kern="1200" dirty="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US" sz="1100" kern="1200" dirty="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IT Ent Sys </a:t>
          </a:r>
          <a:r>
            <a:rPr lang="en-US" sz="1100" kern="1200" dirty="0" err="1"/>
            <a:t>Mgr</a:t>
          </a:r>
          <a:r>
            <a:rPr lang="en-US" sz="1100" kern="1200" dirty="0"/>
            <a:t> (1)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IT Ent Inf &amp; Ops </a:t>
          </a:r>
          <a:r>
            <a:rPr lang="en-US" sz="1100" kern="1200" dirty="0" err="1"/>
            <a:t>Mgr</a:t>
          </a:r>
          <a:r>
            <a:rPr lang="en-US" sz="1100" kern="1200" dirty="0"/>
            <a:t> (1)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IT </a:t>
          </a:r>
          <a:r>
            <a:rPr lang="en-US" sz="1100" kern="1200" dirty="0" err="1"/>
            <a:t>Sppt</a:t>
          </a:r>
          <a:r>
            <a:rPr lang="en-US" sz="1100" kern="1200" dirty="0"/>
            <a:t> Tech (4)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IT Sys Sr. Analyst (1)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IT Sys Analyst (1)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IT Cyber Sec Eng (1)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IT Sr </a:t>
          </a:r>
          <a:r>
            <a:rPr lang="en-US" sz="1100" kern="1200" dirty="0" err="1"/>
            <a:t>Netwk</a:t>
          </a:r>
          <a:r>
            <a:rPr lang="en-US" sz="1100" kern="1200" dirty="0"/>
            <a:t> Eng (1)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IT Ent App Admin (1)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IT Sys Admin (2)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IT Cloud Sys Admin (1)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US" sz="1100" kern="1200" dirty="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US" sz="1100" kern="1200" dirty="0"/>
        </a:p>
      </dsp:txBody>
      <dsp:txXfrm>
        <a:off x="3248720" y="3517449"/>
        <a:ext cx="1714898" cy="1862653"/>
      </dsp:txXfrm>
    </dsp:sp>
    <dsp:sp modelId="{C7FF392B-3DD6-4963-9BAD-DA40755924B6}">
      <dsp:nvSpPr>
        <dsp:cNvPr id="0" name=""/>
        <dsp:cNvSpPr/>
      </dsp:nvSpPr>
      <dsp:spPr>
        <a:xfrm>
          <a:off x="4897638" y="2346296"/>
          <a:ext cx="1649511" cy="8247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Director Collection </a:t>
          </a:r>
          <a:r>
            <a:rPr lang="en-US" sz="1400" kern="1200" dirty="0" err="1"/>
            <a:t>Svcs</a:t>
          </a:r>
          <a:endParaRPr lang="en-US" sz="1400" kern="1200" dirty="0"/>
        </a:p>
      </dsp:txBody>
      <dsp:txXfrm>
        <a:off x="4897638" y="2346296"/>
        <a:ext cx="1649511" cy="824755"/>
      </dsp:txXfrm>
    </dsp:sp>
    <dsp:sp modelId="{E3BF54FC-8648-42A0-B639-BC8CE261A10F}">
      <dsp:nvSpPr>
        <dsp:cNvPr id="0" name=""/>
        <dsp:cNvSpPr/>
      </dsp:nvSpPr>
      <dsp:spPr>
        <a:xfrm>
          <a:off x="5310016" y="3517449"/>
          <a:ext cx="1977550" cy="18431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Cat, </a:t>
          </a:r>
          <a:r>
            <a:rPr lang="en-US" sz="1100" kern="1200" dirty="0" err="1"/>
            <a:t>Acq</a:t>
          </a:r>
          <a:r>
            <a:rPr lang="en-US" sz="1100" kern="1200" dirty="0"/>
            <a:t> </a:t>
          </a:r>
          <a:r>
            <a:rPr lang="en-US" sz="1100" kern="1200" dirty="0" err="1"/>
            <a:t>Interlib</a:t>
          </a:r>
          <a:r>
            <a:rPr lang="en-US" sz="1100" kern="1200" dirty="0"/>
            <a:t> Loan </a:t>
          </a:r>
          <a:r>
            <a:rPr lang="en-US" sz="1100" kern="1200" dirty="0" err="1"/>
            <a:t>Mgr</a:t>
          </a:r>
          <a:r>
            <a:rPr lang="en-US" sz="1100" kern="1200" dirty="0"/>
            <a:t> (1)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Lib Coll Dev (4)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Lib Coll Main (1)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Lib Elec Res (1)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 err="1"/>
            <a:t>Acq</a:t>
          </a:r>
          <a:r>
            <a:rPr lang="en-US" sz="1100" kern="1200" dirty="0"/>
            <a:t> Coord (1)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Cat Coord (1)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Coll </a:t>
          </a:r>
          <a:r>
            <a:rPr lang="en-US" sz="1100" kern="1200" dirty="0" err="1"/>
            <a:t>Svcs</a:t>
          </a:r>
          <a:r>
            <a:rPr lang="en-US" sz="1100" kern="1200" dirty="0"/>
            <a:t> Asst (3)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 err="1"/>
            <a:t>Acq</a:t>
          </a:r>
          <a:r>
            <a:rPr lang="en-US" sz="1100" kern="1200" dirty="0"/>
            <a:t> Asst (1)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Cat Asst (2)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/>
            <a:t>Cat/</a:t>
          </a:r>
          <a:r>
            <a:rPr lang="en-US" sz="1100" kern="1200" dirty="0" err="1"/>
            <a:t>Acq</a:t>
          </a:r>
          <a:r>
            <a:rPr lang="en-US" sz="1100" kern="1200" dirty="0"/>
            <a:t> Asst (1</a:t>
          </a:r>
          <a:r>
            <a:rPr lang="en-US" sz="1200" kern="1200" dirty="0"/>
            <a:t>)</a:t>
          </a:r>
        </a:p>
      </dsp:txBody>
      <dsp:txXfrm>
        <a:off x="5310016" y="3517449"/>
        <a:ext cx="1977550" cy="1843147"/>
      </dsp:txXfrm>
    </dsp:sp>
    <dsp:sp modelId="{54CE13EB-1135-4F86-AB96-F3D7296C4DB6}">
      <dsp:nvSpPr>
        <dsp:cNvPr id="0" name=""/>
        <dsp:cNvSpPr/>
      </dsp:nvSpPr>
      <dsp:spPr>
        <a:xfrm>
          <a:off x="1871081" y="1175143"/>
          <a:ext cx="1649511" cy="8247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Administrative Specialist</a:t>
          </a:r>
        </a:p>
      </dsp:txBody>
      <dsp:txXfrm>
        <a:off x="1871081" y="1175143"/>
        <a:ext cx="1649511" cy="8247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6E02B0-53D9-4C0D-8379-F5A1267544F1}">
      <dsp:nvSpPr>
        <dsp:cNvPr id="0" name=""/>
        <dsp:cNvSpPr/>
      </dsp:nvSpPr>
      <dsp:spPr>
        <a:xfrm>
          <a:off x="3681189" y="1136726"/>
          <a:ext cx="174761" cy="765621"/>
        </a:xfrm>
        <a:custGeom>
          <a:avLst/>
          <a:gdLst/>
          <a:ahLst/>
          <a:cxnLst/>
          <a:rect l="0" t="0" r="0" b="0"/>
          <a:pathLst>
            <a:path>
              <a:moveTo>
                <a:pt x="174761" y="0"/>
              </a:moveTo>
              <a:lnTo>
                <a:pt x="174761" y="765621"/>
              </a:lnTo>
              <a:lnTo>
                <a:pt x="0" y="76562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E8ECAB-BC69-4D30-BE7E-6A84C8D4C616}">
      <dsp:nvSpPr>
        <dsp:cNvPr id="0" name=""/>
        <dsp:cNvSpPr/>
      </dsp:nvSpPr>
      <dsp:spPr>
        <a:xfrm>
          <a:off x="6211068" y="3500166"/>
          <a:ext cx="249659" cy="9095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554"/>
              </a:lnTo>
              <a:lnTo>
                <a:pt x="249659" y="90955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0DDCEE-8C3C-42C2-9F64-4328EA191CE5}">
      <dsp:nvSpPr>
        <dsp:cNvPr id="0" name=""/>
        <dsp:cNvSpPr/>
      </dsp:nvSpPr>
      <dsp:spPr>
        <a:xfrm>
          <a:off x="3855950" y="1136726"/>
          <a:ext cx="3020876" cy="1531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6481"/>
              </a:lnTo>
              <a:lnTo>
                <a:pt x="3020876" y="1356481"/>
              </a:lnTo>
              <a:lnTo>
                <a:pt x="3020876" y="153124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FA1F39-F285-4C53-9B88-C304A4B63CED}">
      <dsp:nvSpPr>
        <dsp:cNvPr id="0" name=""/>
        <dsp:cNvSpPr/>
      </dsp:nvSpPr>
      <dsp:spPr>
        <a:xfrm>
          <a:off x="4197151" y="3500166"/>
          <a:ext cx="209547" cy="8829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2994"/>
              </a:lnTo>
              <a:lnTo>
                <a:pt x="209547" y="88299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BD9D32-C8D5-4DB0-A5A5-A5A8848C7404}">
      <dsp:nvSpPr>
        <dsp:cNvPr id="0" name=""/>
        <dsp:cNvSpPr/>
      </dsp:nvSpPr>
      <dsp:spPr>
        <a:xfrm>
          <a:off x="3855950" y="1136726"/>
          <a:ext cx="1006958" cy="1531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6481"/>
              </a:lnTo>
              <a:lnTo>
                <a:pt x="1006958" y="1356481"/>
              </a:lnTo>
              <a:lnTo>
                <a:pt x="1006958" y="153124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610036-A8EE-46B7-A2B6-24A9A23D65F6}">
      <dsp:nvSpPr>
        <dsp:cNvPr id="0" name=""/>
        <dsp:cNvSpPr/>
      </dsp:nvSpPr>
      <dsp:spPr>
        <a:xfrm>
          <a:off x="2183234" y="3500166"/>
          <a:ext cx="216371" cy="899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9039"/>
              </a:lnTo>
              <a:lnTo>
                <a:pt x="216371" y="899039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32934A-A13F-4B80-8EFC-8C923EB52058}">
      <dsp:nvSpPr>
        <dsp:cNvPr id="0" name=""/>
        <dsp:cNvSpPr/>
      </dsp:nvSpPr>
      <dsp:spPr>
        <a:xfrm>
          <a:off x="2848991" y="1136726"/>
          <a:ext cx="1006958" cy="1531242"/>
        </a:xfrm>
        <a:custGeom>
          <a:avLst/>
          <a:gdLst/>
          <a:ahLst/>
          <a:cxnLst/>
          <a:rect l="0" t="0" r="0" b="0"/>
          <a:pathLst>
            <a:path>
              <a:moveTo>
                <a:pt x="1006958" y="0"/>
              </a:moveTo>
              <a:lnTo>
                <a:pt x="1006958" y="1356481"/>
              </a:lnTo>
              <a:lnTo>
                <a:pt x="0" y="1356481"/>
              </a:lnTo>
              <a:lnTo>
                <a:pt x="0" y="153124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7D4ACB-3D23-448D-B6BF-594431B4DC11}">
      <dsp:nvSpPr>
        <dsp:cNvPr id="0" name=""/>
        <dsp:cNvSpPr/>
      </dsp:nvSpPr>
      <dsp:spPr>
        <a:xfrm>
          <a:off x="169316" y="3500166"/>
          <a:ext cx="249659" cy="8840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4038"/>
              </a:lnTo>
              <a:lnTo>
                <a:pt x="249659" y="8840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FE4E2F-8E0F-4EF4-B74E-D71ECB4C7F12}">
      <dsp:nvSpPr>
        <dsp:cNvPr id="0" name=""/>
        <dsp:cNvSpPr/>
      </dsp:nvSpPr>
      <dsp:spPr>
        <a:xfrm>
          <a:off x="835074" y="1136726"/>
          <a:ext cx="3020876" cy="1531242"/>
        </a:xfrm>
        <a:custGeom>
          <a:avLst/>
          <a:gdLst/>
          <a:ahLst/>
          <a:cxnLst/>
          <a:rect l="0" t="0" r="0" b="0"/>
          <a:pathLst>
            <a:path>
              <a:moveTo>
                <a:pt x="3020876" y="0"/>
              </a:moveTo>
              <a:lnTo>
                <a:pt x="3020876" y="1356481"/>
              </a:lnTo>
              <a:lnTo>
                <a:pt x="0" y="1356481"/>
              </a:lnTo>
              <a:lnTo>
                <a:pt x="0" y="153124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C9E8AD-FD2D-43B3-A4FF-78840935167C}">
      <dsp:nvSpPr>
        <dsp:cNvPr id="0" name=""/>
        <dsp:cNvSpPr/>
      </dsp:nvSpPr>
      <dsp:spPr>
        <a:xfrm>
          <a:off x="3023753" y="304528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Deputy Director</a:t>
          </a:r>
        </a:p>
      </dsp:txBody>
      <dsp:txXfrm>
        <a:off x="3023753" y="304528"/>
        <a:ext cx="1664394" cy="832197"/>
      </dsp:txXfrm>
    </dsp:sp>
    <dsp:sp modelId="{EBB70767-0806-45D1-8224-B3AB2FB990BA}">
      <dsp:nvSpPr>
        <dsp:cNvPr id="0" name=""/>
        <dsp:cNvSpPr/>
      </dsp:nvSpPr>
      <dsp:spPr>
        <a:xfrm>
          <a:off x="2877" y="2667969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Director Facilities, Safety, &amp; Security</a:t>
          </a:r>
        </a:p>
      </dsp:txBody>
      <dsp:txXfrm>
        <a:off x="2877" y="2667969"/>
        <a:ext cx="1664394" cy="832197"/>
      </dsp:txXfrm>
    </dsp:sp>
    <dsp:sp modelId="{298D1793-8D33-4E39-A82D-4E185CFF7C55}">
      <dsp:nvSpPr>
        <dsp:cNvPr id="0" name=""/>
        <dsp:cNvSpPr/>
      </dsp:nvSpPr>
      <dsp:spPr>
        <a:xfrm>
          <a:off x="418975" y="3793540"/>
          <a:ext cx="1664394" cy="11813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Facilities Manager (1)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Facilities Tech (2)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Facilities Coord (1)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Facilities Spec (1)</a:t>
          </a:r>
        </a:p>
      </dsp:txBody>
      <dsp:txXfrm>
        <a:off x="418975" y="3793540"/>
        <a:ext cx="1664394" cy="1181328"/>
      </dsp:txXfrm>
    </dsp:sp>
    <dsp:sp modelId="{36C865C2-D265-4802-95B0-FFD82A58F6D0}">
      <dsp:nvSpPr>
        <dsp:cNvPr id="0" name=""/>
        <dsp:cNvSpPr/>
      </dsp:nvSpPr>
      <dsp:spPr>
        <a:xfrm>
          <a:off x="2016794" y="2667969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Director Strategic Relations</a:t>
          </a:r>
        </a:p>
      </dsp:txBody>
      <dsp:txXfrm>
        <a:off x="2016794" y="2667969"/>
        <a:ext cx="1664394" cy="832197"/>
      </dsp:txXfrm>
    </dsp:sp>
    <dsp:sp modelId="{7C9883C4-0394-466A-B577-DEA335784741}">
      <dsp:nvSpPr>
        <dsp:cNvPr id="0" name=""/>
        <dsp:cNvSpPr/>
      </dsp:nvSpPr>
      <dsp:spPr>
        <a:xfrm>
          <a:off x="2399605" y="3801563"/>
          <a:ext cx="1664394" cy="11952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 err="1"/>
            <a:t>Mkting</a:t>
          </a:r>
          <a:r>
            <a:rPr lang="en-US" sz="1000" kern="1200" dirty="0"/>
            <a:t> &amp; Comm </a:t>
          </a:r>
          <a:r>
            <a:rPr lang="en-US" sz="1000" kern="1200" dirty="0" err="1"/>
            <a:t>Mgr</a:t>
          </a:r>
          <a:r>
            <a:rPr lang="en-US" sz="1000" kern="1200" dirty="0"/>
            <a:t> (1)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Mktg Spec (3)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Comm </a:t>
          </a:r>
          <a:r>
            <a:rPr lang="en-US" sz="1000" kern="1200" dirty="0" err="1"/>
            <a:t>Engmt</a:t>
          </a:r>
          <a:r>
            <a:rPr lang="en-US" sz="1000" kern="1200" dirty="0"/>
            <a:t> </a:t>
          </a:r>
          <a:r>
            <a:rPr lang="en-US" sz="1000" kern="1200" dirty="0" err="1"/>
            <a:t>Mgr</a:t>
          </a:r>
          <a:r>
            <a:rPr lang="en-US" sz="1000" kern="1200" dirty="0"/>
            <a:t> (1)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Comm </a:t>
          </a:r>
          <a:r>
            <a:rPr lang="en-US" sz="1000" kern="1200" dirty="0" err="1"/>
            <a:t>Engmt</a:t>
          </a:r>
          <a:r>
            <a:rPr lang="en-US" sz="1000" kern="1200" dirty="0"/>
            <a:t> Spec (1)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Graphic Designer (2)</a:t>
          </a:r>
        </a:p>
      </dsp:txBody>
      <dsp:txXfrm>
        <a:off x="2399605" y="3801563"/>
        <a:ext cx="1664394" cy="1195284"/>
      </dsp:txXfrm>
    </dsp:sp>
    <dsp:sp modelId="{6F25F9C0-0B7E-4C8B-98F1-FBB7276F4B76}">
      <dsp:nvSpPr>
        <dsp:cNvPr id="0" name=""/>
        <dsp:cNvSpPr/>
      </dsp:nvSpPr>
      <dsp:spPr>
        <a:xfrm>
          <a:off x="4030712" y="2667969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Director Equity, Inclusion &amp; Development</a:t>
          </a:r>
        </a:p>
      </dsp:txBody>
      <dsp:txXfrm>
        <a:off x="4030712" y="2667969"/>
        <a:ext cx="1664394" cy="832197"/>
      </dsp:txXfrm>
    </dsp:sp>
    <dsp:sp modelId="{F5ABF458-8EE7-40A6-8A81-7BB543757548}">
      <dsp:nvSpPr>
        <dsp:cNvPr id="0" name=""/>
        <dsp:cNvSpPr/>
      </dsp:nvSpPr>
      <dsp:spPr>
        <a:xfrm>
          <a:off x="4406698" y="3793540"/>
          <a:ext cx="1664394" cy="11792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Talent Dev </a:t>
          </a:r>
          <a:r>
            <a:rPr lang="en-US" sz="1000" kern="1200" dirty="0" err="1"/>
            <a:t>Mgr</a:t>
          </a:r>
          <a:r>
            <a:rPr lang="en-US" sz="1000" kern="1200" dirty="0"/>
            <a:t> (1)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EDI </a:t>
          </a:r>
          <a:r>
            <a:rPr lang="en-US" sz="1000" kern="1200" dirty="0" err="1"/>
            <a:t>Mgr</a:t>
          </a:r>
          <a:r>
            <a:rPr lang="en-US" sz="1000" kern="1200" dirty="0"/>
            <a:t> (1)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Bilingual Sp. </a:t>
          </a:r>
          <a:r>
            <a:rPr lang="en-US" sz="1000" kern="1200" dirty="0" err="1"/>
            <a:t>Outrch</a:t>
          </a:r>
          <a:r>
            <a:rPr lang="en-US" sz="1000" kern="1200" dirty="0"/>
            <a:t> Coord (1)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Leaning Dev Spec (1)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Talent Dev Tech (1)</a:t>
          </a:r>
        </a:p>
      </dsp:txBody>
      <dsp:txXfrm>
        <a:off x="4406698" y="3793540"/>
        <a:ext cx="1664394" cy="1179240"/>
      </dsp:txXfrm>
    </dsp:sp>
    <dsp:sp modelId="{5570B915-5EB5-4C69-98D4-AB576F441A6C}">
      <dsp:nvSpPr>
        <dsp:cNvPr id="0" name=""/>
        <dsp:cNvSpPr/>
      </dsp:nvSpPr>
      <dsp:spPr>
        <a:xfrm>
          <a:off x="6044629" y="2667969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Director Capital Strategy &amp; Planning</a:t>
          </a:r>
        </a:p>
      </dsp:txBody>
      <dsp:txXfrm>
        <a:off x="6044629" y="2667969"/>
        <a:ext cx="1664394" cy="832197"/>
      </dsp:txXfrm>
    </dsp:sp>
    <dsp:sp modelId="{273CE5BE-B9CA-489E-8BA2-475F5C1F7CB0}">
      <dsp:nvSpPr>
        <dsp:cNvPr id="0" name=""/>
        <dsp:cNvSpPr/>
      </dsp:nvSpPr>
      <dsp:spPr>
        <a:xfrm>
          <a:off x="6460728" y="3777496"/>
          <a:ext cx="1664394" cy="12644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Cap Strat &amp; Plan Coord (1)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Vol &amp; Comm </a:t>
          </a:r>
          <a:r>
            <a:rPr lang="en-US" sz="1000" kern="1200" dirty="0" err="1"/>
            <a:t>Engmt</a:t>
          </a:r>
          <a:r>
            <a:rPr lang="en-US" sz="1000" kern="1200" dirty="0"/>
            <a:t> Coord (1)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Mariner Comm </a:t>
          </a:r>
          <a:r>
            <a:rPr lang="en-US" sz="1000" kern="1200" dirty="0" err="1"/>
            <a:t>Proj</a:t>
          </a:r>
          <a:r>
            <a:rPr lang="en-US" sz="1000" kern="1200" dirty="0"/>
            <a:t> Lead (1) </a:t>
          </a:r>
        </a:p>
      </dsp:txBody>
      <dsp:txXfrm>
        <a:off x="6460728" y="3777496"/>
        <a:ext cx="1664394" cy="1264448"/>
      </dsp:txXfrm>
    </dsp:sp>
    <dsp:sp modelId="{9D067536-C20C-4A5C-B2D9-30F85930A06C}">
      <dsp:nvSpPr>
        <dsp:cNvPr id="0" name=""/>
        <dsp:cNvSpPr/>
      </dsp:nvSpPr>
      <dsp:spPr>
        <a:xfrm>
          <a:off x="2016794" y="1486249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Administrative Specialist</a:t>
          </a:r>
        </a:p>
      </dsp:txBody>
      <dsp:txXfrm>
        <a:off x="2016794" y="1486249"/>
        <a:ext cx="1664394" cy="8321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F70AD-DC49-4133-A941-D64FAC987C1B}">
      <dsp:nvSpPr>
        <dsp:cNvPr id="0" name=""/>
        <dsp:cNvSpPr/>
      </dsp:nvSpPr>
      <dsp:spPr>
        <a:xfrm>
          <a:off x="4064000" y="1902635"/>
          <a:ext cx="3182949" cy="3682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137"/>
              </a:lnTo>
              <a:lnTo>
                <a:pt x="3182949" y="184137"/>
              </a:lnTo>
              <a:lnTo>
                <a:pt x="3182949" y="3682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728DF3-FCEB-40DB-A835-46D748D20A9C}">
      <dsp:nvSpPr>
        <dsp:cNvPr id="0" name=""/>
        <dsp:cNvSpPr/>
      </dsp:nvSpPr>
      <dsp:spPr>
        <a:xfrm>
          <a:off x="4064000" y="1902635"/>
          <a:ext cx="1060983" cy="3682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137"/>
              </a:lnTo>
              <a:lnTo>
                <a:pt x="1060983" y="184137"/>
              </a:lnTo>
              <a:lnTo>
                <a:pt x="1060983" y="3682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C33709-3307-436C-AEFE-256C596F9A16}">
      <dsp:nvSpPr>
        <dsp:cNvPr id="0" name=""/>
        <dsp:cNvSpPr/>
      </dsp:nvSpPr>
      <dsp:spPr>
        <a:xfrm>
          <a:off x="3003016" y="1902635"/>
          <a:ext cx="1060983" cy="368275"/>
        </a:xfrm>
        <a:custGeom>
          <a:avLst/>
          <a:gdLst/>
          <a:ahLst/>
          <a:cxnLst/>
          <a:rect l="0" t="0" r="0" b="0"/>
          <a:pathLst>
            <a:path>
              <a:moveTo>
                <a:pt x="1060983" y="0"/>
              </a:moveTo>
              <a:lnTo>
                <a:pt x="1060983" y="184137"/>
              </a:lnTo>
              <a:lnTo>
                <a:pt x="0" y="184137"/>
              </a:lnTo>
              <a:lnTo>
                <a:pt x="0" y="3682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6A4E53-1C9C-415D-9396-24B0B3485C4E}">
      <dsp:nvSpPr>
        <dsp:cNvPr id="0" name=""/>
        <dsp:cNvSpPr/>
      </dsp:nvSpPr>
      <dsp:spPr>
        <a:xfrm>
          <a:off x="179573" y="3147756"/>
          <a:ext cx="263053" cy="8066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6698"/>
              </a:lnTo>
              <a:lnTo>
                <a:pt x="263053" y="80669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A4E424-5C49-4781-A54A-8E29B3B87D22}">
      <dsp:nvSpPr>
        <dsp:cNvPr id="0" name=""/>
        <dsp:cNvSpPr/>
      </dsp:nvSpPr>
      <dsp:spPr>
        <a:xfrm>
          <a:off x="881050" y="1902635"/>
          <a:ext cx="3182949" cy="368275"/>
        </a:xfrm>
        <a:custGeom>
          <a:avLst/>
          <a:gdLst/>
          <a:ahLst/>
          <a:cxnLst/>
          <a:rect l="0" t="0" r="0" b="0"/>
          <a:pathLst>
            <a:path>
              <a:moveTo>
                <a:pt x="3182949" y="0"/>
              </a:moveTo>
              <a:lnTo>
                <a:pt x="3182949" y="184137"/>
              </a:lnTo>
              <a:lnTo>
                <a:pt x="0" y="184137"/>
              </a:lnTo>
              <a:lnTo>
                <a:pt x="0" y="3682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CFEB27-8CFC-4A20-8FFC-EEAEFE987443}">
      <dsp:nvSpPr>
        <dsp:cNvPr id="0" name=""/>
        <dsp:cNvSpPr/>
      </dsp:nvSpPr>
      <dsp:spPr>
        <a:xfrm>
          <a:off x="3187154" y="1025789"/>
          <a:ext cx="1753691" cy="8768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HR Director</a:t>
          </a:r>
        </a:p>
      </dsp:txBody>
      <dsp:txXfrm>
        <a:off x="3187154" y="1025789"/>
        <a:ext cx="1753691" cy="876845"/>
      </dsp:txXfrm>
    </dsp:sp>
    <dsp:sp modelId="{BA550DF1-A2CA-4053-9970-1DF96E90489B}">
      <dsp:nvSpPr>
        <dsp:cNvPr id="0" name=""/>
        <dsp:cNvSpPr/>
      </dsp:nvSpPr>
      <dsp:spPr>
        <a:xfrm>
          <a:off x="4204" y="2270910"/>
          <a:ext cx="1753691" cy="8768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HR Director</a:t>
          </a:r>
        </a:p>
      </dsp:txBody>
      <dsp:txXfrm>
        <a:off x="4204" y="2270910"/>
        <a:ext cx="1753691" cy="876845"/>
      </dsp:txXfrm>
    </dsp:sp>
    <dsp:sp modelId="{5435EE4C-32DC-4C7B-A6B8-074E8C03E097}">
      <dsp:nvSpPr>
        <dsp:cNvPr id="0" name=""/>
        <dsp:cNvSpPr/>
      </dsp:nvSpPr>
      <dsp:spPr>
        <a:xfrm>
          <a:off x="442627" y="3516031"/>
          <a:ext cx="1753691" cy="8768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HR Specialist (1)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HR Technician (1)</a:t>
          </a:r>
        </a:p>
      </dsp:txBody>
      <dsp:txXfrm>
        <a:off x="442627" y="3516031"/>
        <a:ext cx="1753691" cy="876845"/>
      </dsp:txXfrm>
    </dsp:sp>
    <dsp:sp modelId="{62AE38F3-6394-4765-888B-ED73FFB85F57}">
      <dsp:nvSpPr>
        <dsp:cNvPr id="0" name=""/>
        <dsp:cNvSpPr/>
      </dsp:nvSpPr>
      <dsp:spPr>
        <a:xfrm>
          <a:off x="2126170" y="2270910"/>
          <a:ext cx="1753691" cy="8768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HR Specialist (2)</a:t>
          </a:r>
        </a:p>
      </dsp:txBody>
      <dsp:txXfrm>
        <a:off x="2126170" y="2270910"/>
        <a:ext cx="1753691" cy="876845"/>
      </dsp:txXfrm>
    </dsp:sp>
    <dsp:sp modelId="{BA39CF75-D547-478B-A97B-A0B709EAD8BC}">
      <dsp:nvSpPr>
        <dsp:cNvPr id="0" name=""/>
        <dsp:cNvSpPr/>
      </dsp:nvSpPr>
      <dsp:spPr>
        <a:xfrm>
          <a:off x="4248137" y="2270910"/>
          <a:ext cx="1753691" cy="8768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Records </a:t>
          </a:r>
          <a:r>
            <a:rPr lang="en-US" sz="1400" kern="1200" dirty="0" err="1"/>
            <a:t>Mgmt</a:t>
          </a:r>
          <a:r>
            <a:rPr lang="en-US" sz="1400" kern="1200" dirty="0"/>
            <a:t> Specialist</a:t>
          </a:r>
        </a:p>
      </dsp:txBody>
      <dsp:txXfrm>
        <a:off x="4248137" y="2270910"/>
        <a:ext cx="1753691" cy="876845"/>
      </dsp:txXfrm>
    </dsp:sp>
    <dsp:sp modelId="{D3BAE8F9-4DD0-454A-8F5F-8CA0AC8327E0}">
      <dsp:nvSpPr>
        <dsp:cNvPr id="0" name=""/>
        <dsp:cNvSpPr/>
      </dsp:nvSpPr>
      <dsp:spPr>
        <a:xfrm>
          <a:off x="6370104" y="2270910"/>
          <a:ext cx="1753691" cy="8768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Records Technician</a:t>
          </a:r>
        </a:p>
      </dsp:txBody>
      <dsp:txXfrm>
        <a:off x="6370104" y="2270910"/>
        <a:ext cx="1753691" cy="8768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CACE20-50A4-46F0-9C1E-388D17A4C78F}">
      <dsp:nvSpPr>
        <dsp:cNvPr id="0" name=""/>
        <dsp:cNvSpPr/>
      </dsp:nvSpPr>
      <dsp:spPr>
        <a:xfrm>
          <a:off x="3791017" y="1979852"/>
          <a:ext cx="91440" cy="8310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3109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A1983B-EE0B-4D9F-99FF-4337E85BB210}">
      <dsp:nvSpPr>
        <dsp:cNvPr id="0" name=""/>
        <dsp:cNvSpPr/>
      </dsp:nvSpPr>
      <dsp:spPr>
        <a:xfrm>
          <a:off x="1857951" y="1067"/>
          <a:ext cx="3957571" cy="19787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Foundation Executive Director</a:t>
          </a:r>
        </a:p>
      </dsp:txBody>
      <dsp:txXfrm>
        <a:off x="1857951" y="1067"/>
        <a:ext cx="3957571" cy="1978785"/>
      </dsp:txXfrm>
    </dsp:sp>
    <dsp:sp modelId="{371338C1-ED1F-44D9-8BB3-DB2F686012B1}">
      <dsp:nvSpPr>
        <dsp:cNvPr id="0" name=""/>
        <dsp:cNvSpPr/>
      </dsp:nvSpPr>
      <dsp:spPr>
        <a:xfrm>
          <a:off x="1857951" y="2810943"/>
          <a:ext cx="3957571" cy="19787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Foundation Specialist</a:t>
          </a:r>
        </a:p>
      </dsp:txBody>
      <dsp:txXfrm>
        <a:off x="1857951" y="2810943"/>
        <a:ext cx="3957571" cy="19787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EEE976-C78F-4736-890F-D8C46452A1AC}">
      <dsp:nvSpPr>
        <dsp:cNvPr id="0" name=""/>
        <dsp:cNvSpPr/>
      </dsp:nvSpPr>
      <dsp:spPr>
        <a:xfrm>
          <a:off x="4289425" y="3413786"/>
          <a:ext cx="422671" cy="12961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6193"/>
              </a:lnTo>
              <a:lnTo>
                <a:pt x="422671" y="129619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53C133-8671-402A-BDD3-CF2B8D2C3C0F}">
      <dsp:nvSpPr>
        <dsp:cNvPr id="0" name=""/>
        <dsp:cNvSpPr/>
      </dsp:nvSpPr>
      <dsp:spPr>
        <a:xfrm>
          <a:off x="3711773" y="1413139"/>
          <a:ext cx="1704776" cy="5917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870"/>
              </a:lnTo>
              <a:lnTo>
                <a:pt x="1704776" y="295870"/>
              </a:lnTo>
              <a:lnTo>
                <a:pt x="1704776" y="59174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3FBBC2-1EE9-49F7-914E-5227D1175504}">
      <dsp:nvSpPr>
        <dsp:cNvPr id="0" name=""/>
        <dsp:cNvSpPr/>
      </dsp:nvSpPr>
      <dsp:spPr>
        <a:xfrm>
          <a:off x="879871" y="3413786"/>
          <a:ext cx="422671" cy="12961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6193"/>
              </a:lnTo>
              <a:lnTo>
                <a:pt x="422671" y="129619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AF21-E351-420D-AB26-C833352AB4BA}">
      <dsp:nvSpPr>
        <dsp:cNvPr id="0" name=""/>
        <dsp:cNvSpPr/>
      </dsp:nvSpPr>
      <dsp:spPr>
        <a:xfrm>
          <a:off x="2006996" y="1413139"/>
          <a:ext cx="1704776" cy="591740"/>
        </a:xfrm>
        <a:custGeom>
          <a:avLst/>
          <a:gdLst/>
          <a:ahLst/>
          <a:cxnLst/>
          <a:rect l="0" t="0" r="0" b="0"/>
          <a:pathLst>
            <a:path>
              <a:moveTo>
                <a:pt x="1704776" y="0"/>
              </a:moveTo>
              <a:lnTo>
                <a:pt x="1704776" y="295870"/>
              </a:lnTo>
              <a:lnTo>
                <a:pt x="0" y="295870"/>
              </a:lnTo>
              <a:lnTo>
                <a:pt x="0" y="59174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20C813-2740-46E9-BA35-92C5287BF378}">
      <dsp:nvSpPr>
        <dsp:cNvPr id="0" name=""/>
        <dsp:cNvSpPr/>
      </dsp:nvSpPr>
      <dsp:spPr>
        <a:xfrm>
          <a:off x="2302867" y="4233"/>
          <a:ext cx="2817812" cy="1408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Finance Director</a:t>
          </a:r>
        </a:p>
      </dsp:txBody>
      <dsp:txXfrm>
        <a:off x="2302867" y="4233"/>
        <a:ext cx="2817812" cy="1408906"/>
      </dsp:txXfrm>
    </dsp:sp>
    <dsp:sp modelId="{F6D18286-F795-4E61-A3A8-D31774A65104}">
      <dsp:nvSpPr>
        <dsp:cNvPr id="0" name=""/>
        <dsp:cNvSpPr/>
      </dsp:nvSpPr>
      <dsp:spPr>
        <a:xfrm>
          <a:off x="598090" y="2004880"/>
          <a:ext cx="2817812" cy="1408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Director Fin Planning &amp; Analysis</a:t>
          </a:r>
        </a:p>
      </dsp:txBody>
      <dsp:txXfrm>
        <a:off x="598090" y="2004880"/>
        <a:ext cx="2817812" cy="1408906"/>
      </dsp:txXfrm>
    </dsp:sp>
    <dsp:sp modelId="{BDFA182B-CC7B-4DE4-B950-5754451ABF6F}">
      <dsp:nvSpPr>
        <dsp:cNvPr id="0" name=""/>
        <dsp:cNvSpPr/>
      </dsp:nvSpPr>
      <dsp:spPr>
        <a:xfrm>
          <a:off x="1302543" y="4005527"/>
          <a:ext cx="2817812" cy="1408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Sr. Contracts &amp; Proc Spec (1)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Accountant (1)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Procurement Spec (1)</a:t>
          </a:r>
        </a:p>
      </dsp:txBody>
      <dsp:txXfrm>
        <a:off x="1302543" y="4005527"/>
        <a:ext cx="2817812" cy="1408906"/>
      </dsp:txXfrm>
    </dsp:sp>
    <dsp:sp modelId="{1E5E4CC6-28AD-4215-B951-54F34DBA9FFE}">
      <dsp:nvSpPr>
        <dsp:cNvPr id="0" name=""/>
        <dsp:cNvSpPr/>
      </dsp:nvSpPr>
      <dsp:spPr>
        <a:xfrm>
          <a:off x="4007643" y="2004880"/>
          <a:ext cx="2817812" cy="1408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Director Fin Contracts &amp; Procurement</a:t>
          </a:r>
        </a:p>
      </dsp:txBody>
      <dsp:txXfrm>
        <a:off x="4007643" y="2004880"/>
        <a:ext cx="2817812" cy="1408906"/>
      </dsp:txXfrm>
    </dsp:sp>
    <dsp:sp modelId="{48457DEA-71D8-4911-A714-B5A81B573929}">
      <dsp:nvSpPr>
        <dsp:cNvPr id="0" name=""/>
        <dsp:cNvSpPr/>
      </dsp:nvSpPr>
      <dsp:spPr>
        <a:xfrm>
          <a:off x="4712096" y="4005527"/>
          <a:ext cx="2817812" cy="1408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Sr Accountant (1)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Accounting Tech (1)</a:t>
          </a:r>
        </a:p>
      </dsp:txBody>
      <dsp:txXfrm>
        <a:off x="4712096" y="4005527"/>
        <a:ext cx="2817812" cy="14089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6C35C4-A7AA-44E2-94A0-71987EFCD350}">
      <dsp:nvSpPr>
        <dsp:cNvPr id="0" name=""/>
        <dsp:cNvSpPr/>
      </dsp:nvSpPr>
      <dsp:spPr>
        <a:xfrm>
          <a:off x="3891280" y="2059695"/>
          <a:ext cx="91440" cy="8639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6391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39728A-20D9-4BC0-8275-7F2CF9FFF922}">
      <dsp:nvSpPr>
        <dsp:cNvPr id="0" name=""/>
        <dsp:cNvSpPr/>
      </dsp:nvSpPr>
      <dsp:spPr>
        <a:xfrm>
          <a:off x="1880071" y="2767"/>
          <a:ext cx="4113857" cy="2056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Planning &amp; Fund Dev Director</a:t>
          </a:r>
        </a:p>
      </dsp:txBody>
      <dsp:txXfrm>
        <a:off x="1880071" y="2767"/>
        <a:ext cx="4113857" cy="2056928"/>
      </dsp:txXfrm>
    </dsp:sp>
    <dsp:sp modelId="{456D6563-0CF7-4481-A3F0-EECD1B657B6B}">
      <dsp:nvSpPr>
        <dsp:cNvPr id="0" name=""/>
        <dsp:cNvSpPr/>
      </dsp:nvSpPr>
      <dsp:spPr>
        <a:xfrm>
          <a:off x="1880071" y="2923606"/>
          <a:ext cx="4113857" cy="2056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Administrative Specialist</a:t>
          </a:r>
        </a:p>
      </dsp:txBody>
      <dsp:txXfrm>
        <a:off x="1880071" y="2923606"/>
        <a:ext cx="4113857" cy="205692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D68F8D-5A09-4554-B296-EF116C3900E9}">
      <dsp:nvSpPr>
        <dsp:cNvPr id="0" name=""/>
        <dsp:cNvSpPr/>
      </dsp:nvSpPr>
      <dsp:spPr>
        <a:xfrm>
          <a:off x="6211068" y="3125432"/>
          <a:ext cx="249659" cy="765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5621"/>
              </a:lnTo>
              <a:lnTo>
                <a:pt x="249659" y="76562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19A076-A073-4862-9611-E757C03EA5A6}">
      <dsp:nvSpPr>
        <dsp:cNvPr id="0" name=""/>
        <dsp:cNvSpPr/>
      </dsp:nvSpPr>
      <dsp:spPr>
        <a:xfrm>
          <a:off x="3855950" y="1943712"/>
          <a:ext cx="3020876" cy="3495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761"/>
              </a:lnTo>
              <a:lnTo>
                <a:pt x="3020876" y="174761"/>
              </a:lnTo>
              <a:lnTo>
                <a:pt x="3020876" y="34952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4F6D58-06A3-4A61-926C-702EB6AABB14}">
      <dsp:nvSpPr>
        <dsp:cNvPr id="0" name=""/>
        <dsp:cNvSpPr/>
      </dsp:nvSpPr>
      <dsp:spPr>
        <a:xfrm>
          <a:off x="4197151" y="3125432"/>
          <a:ext cx="249659" cy="765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5621"/>
              </a:lnTo>
              <a:lnTo>
                <a:pt x="249659" y="76562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11E9C6-30E9-404B-8263-26F98DED91D9}">
      <dsp:nvSpPr>
        <dsp:cNvPr id="0" name=""/>
        <dsp:cNvSpPr/>
      </dsp:nvSpPr>
      <dsp:spPr>
        <a:xfrm>
          <a:off x="3855950" y="1943712"/>
          <a:ext cx="1006958" cy="3495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761"/>
              </a:lnTo>
              <a:lnTo>
                <a:pt x="1006958" y="174761"/>
              </a:lnTo>
              <a:lnTo>
                <a:pt x="1006958" y="34952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5F84B-B893-408D-8143-56D33BE8E48A}">
      <dsp:nvSpPr>
        <dsp:cNvPr id="0" name=""/>
        <dsp:cNvSpPr/>
      </dsp:nvSpPr>
      <dsp:spPr>
        <a:xfrm>
          <a:off x="2183234" y="3125432"/>
          <a:ext cx="249659" cy="765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5621"/>
              </a:lnTo>
              <a:lnTo>
                <a:pt x="249659" y="76562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938563-FA3D-4100-B9F8-702A502735E8}">
      <dsp:nvSpPr>
        <dsp:cNvPr id="0" name=""/>
        <dsp:cNvSpPr/>
      </dsp:nvSpPr>
      <dsp:spPr>
        <a:xfrm>
          <a:off x="2848991" y="1943712"/>
          <a:ext cx="1006958" cy="349522"/>
        </a:xfrm>
        <a:custGeom>
          <a:avLst/>
          <a:gdLst/>
          <a:ahLst/>
          <a:cxnLst/>
          <a:rect l="0" t="0" r="0" b="0"/>
          <a:pathLst>
            <a:path>
              <a:moveTo>
                <a:pt x="1006958" y="0"/>
              </a:moveTo>
              <a:lnTo>
                <a:pt x="1006958" y="174761"/>
              </a:lnTo>
              <a:lnTo>
                <a:pt x="0" y="174761"/>
              </a:lnTo>
              <a:lnTo>
                <a:pt x="0" y="34952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BA20FD-6EEF-4087-937F-3A04332465F9}">
      <dsp:nvSpPr>
        <dsp:cNvPr id="0" name=""/>
        <dsp:cNvSpPr/>
      </dsp:nvSpPr>
      <dsp:spPr>
        <a:xfrm>
          <a:off x="169316" y="3125432"/>
          <a:ext cx="249659" cy="765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5621"/>
              </a:lnTo>
              <a:lnTo>
                <a:pt x="249659" y="76562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E15CAC-A9F4-4CA7-A38C-69B53A36DA6F}">
      <dsp:nvSpPr>
        <dsp:cNvPr id="0" name=""/>
        <dsp:cNvSpPr/>
      </dsp:nvSpPr>
      <dsp:spPr>
        <a:xfrm>
          <a:off x="835074" y="1943712"/>
          <a:ext cx="3020876" cy="349522"/>
        </a:xfrm>
        <a:custGeom>
          <a:avLst/>
          <a:gdLst/>
          <a:ahLst/>
          <a:cxnLst/>
          <a:rect l="0" t="0" r="0" b="0"/>
          <a:pathLst>
            <a:path>
              <a:moveTo>
                <a:pt x="3020876" y="0"/>
              </a:moveTo>
              <a:lnTo>
                <a:pt x="3020876" y="174761"/>
              </a:lnTo>
              <a:lnTo>
                <a:pt x="0" y="174761"/>
              </a:lnTo>
              <a:lnTo>
                <a:pt x="0" y="34952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AB4245-8C8F-4762-B2CF-4143FD4122F9}">
      <dsp:nvSpPr>
        <dsp:cNvPr id="0" name=""/>
        <dsp:cNvSpPr/>
      </dsp:nvSpPr>
      <dsp:spPr>
        <a:xfrm>
          <a:off x="3023753" y="1111514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Community Libraries Director</a:t>
          </a:r>
        </a:p>
      </dsp:txBody>
      <dsp:txXfrm>
        <a:off x="3023753" y="1111514"/>
        <a:ext cx="1664394" cy="832197"/>
      </dsp:txXfrm>
    </dsp:sp>
    <dsp:sp modelId="{78507AE3-88B8-4766-95D8-E4C5056C44DE}">
      <dsp:nvSpPr>
        <dsp:cNvPr id="0" name=""/>
        <dsp:cNvSpPr/>
      </dsp:nvSpPr>
      <dsp:spPr>
        <a:xfrm>
          <a:off x="2877" y="2293234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Director Comm Libraries (North)</a:t>
          </a:r>
        </a:p>
      </dsp:txBody>
      <dsp:txXfrm>
        <a:off x="2877" y="2293234"/>
        <a:ext cx="1664394" cy="832197"/>
      </dsp:txXfrm>
    </dsp:sp>
    <dsp:sp modelId="{72FBA911-8429-45F3-A948-9F48BC66971D}">
      <dsp:nvSpPr>
        <dsp:cNvPr id="0" name=""/>
        <dsp:cNvSpPr/>
      </dsp:nvSpPr>
      <dsp:spPr>
        <a:xfrm>
          <a:off x="418975" y="3474954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7 Direct Reports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Additional Staff (45)</a:t>
          </a:r>
        </a:p>
      </dsp:txBody>
      <dsp:txXfrm>
        <a:off x="418975" y="3474954"/>
        <a:ext cx="1664394" cy="832197"/>
      </dsp:txXfrm>
    </dsp:sp>
    <dsp:sp modelId="{6828CE92-D9C0-47F1-9A83-7F0EB02E0E8E}">
      <dsp:nvSpPr>
        <dsp:cNvPr id="0" name=""/>
        <dsp:cNvSpPr/>
      </dsp:nvSpPr>
      <dsp:spPr>
        <a:xfrm>
          <a:off x="2016794" y="2293234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Director Comm Libraries (South)</a:t>
          </a:r>
        </a:p>
      </dsp:txBody>
      <dsp:txXfrm>
        <a:off x="2016794" y="2293234"/>
        <a:ext cx="1664394" cy="832197"/>
      </dsp:txXfrm>
    </dsp:sp>
    <dsp:sp modelId="{866A58D7-9266-4613-A328-506D19845394}">
      <dsp:nvSpPr>
        <dsp:cNvPr id="0" name=""/>
        <dsp:cNvSpPr/>
      </dsp:nvSpPr>
      <dsp:spPr>
        <a:xfrm>
          <a:off x="2432893" y="3474954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7 Direct Reports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Additional Staff (135) </a:t>
          </a:r>
        </a:p>
      </dsp:txBody>
      <dsp:txXfrm>
        <a:off x="2432893" y="3474954"/>
        <a:ext cx="1664394" cy="832197"/>
      </dsp:txXfrm>
    </dsp:sp>
    <dsp:sp modelId="{1DC3B50C-2037-4761-8746-ABE498E1DA1B}">
      <dsp:nvSpPr>
        <dsp:cNvPr id="0" name=""/>
        <dsp:cNvSpPr/>
      </dsp:nvSpPr>
      <dsp:spPr>
        <a:xfrm>
          <a:off x="4030712" y="2293234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Director Comm Libraries (East)</a:t>
          </a:r>
        </a:p>
      </dsp:txBody>
      <dsp:txXfrm>
        <a:off x="4030712" y="2293234"/>
        <a:ext cx="1664394" cy="832197"/>
      </dsp:txXfrm>
    </dsp:sp>
    <dsp:sp modelId="{ADCE34EB-81FF-4953-B97F-DB0755F182EA}">
      <dsp:nvSpPr>
        <dsp:cNvPr id="0" name=""/>
        <dsp:cNvSpPr/>
      </dsp:nvSpPr>
      <dsp:spPr>
        <a:xfrm>
          <a:off x="4446810" y="3474954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8 Direct Reports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Additional Staff (107)</a:t>
          </a:r>
        </a:p>
      </dsp:txBody>
      <dsp:txXfrm>
        <a:off x="4446810" y="3474954"/>
        <a:ext cx="1664394" cy="832197"/>
      </dsp:txXfrm>
    </dsp:sp>
    <dsp:sp modelId="{2E6CD1A9-843E-42CD-8BDF-F7ABF3FCAEBC}">
      <dsp:nvSpPr>
        <dsp:cNvPr id="0" name=""/>
        <dsp:cNvSpPr/>
      </dsp:nvSpPr>
      <dsp:spPr>
        <a:xfrm>
          <a:off x="6044629" y="2293234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Director Comm Libraries (Island)</a:t>
          </a:r>
        </a:p>
      </dsp:txBody>
      <dsp:txXfrm>
        <a:off x="6044629" y="2293234"/>
        <a:ext cx="1664394" cy="832197"/>
      </dsp:txXfrm>
    </dsp:sp>
    <dsp:sp modelId="{5C9E6D6F-F140-4F94-833F-A05AC2C81B0D}">
      <dsp:nvSpPr>
        <dsp:cNvPr id="0" name=""/>
        <dsp:cNvSpPr/>
      </dsp:nvSpPr>
      <dsp:spPr>
        <a:xfrm>
          <a:off x="6460728" y="3474954"/>
          <a:ext cx="1664394" cy="832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8 Direct Reports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Additional Staff (65)</a:t>
          </a:r>
        </a:p>
      </dsp:txBody>
      <dsp:txXfrm>
        <a:off x="6460728" y="3474954"/>
        <a:ext cx="1664394" cy="83219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379FB-CF86-4CD8-8A87-92846C2A20D7}">
      <dsp:nvSpPr>
        <dsp:cNvPr id="0" name=""/>
        <dsp:cNvSpPr/>
      </dsp:nvSpPr>
      <dsp:spPr>
        <a:xfrm>
          <a:off x="4289425" y="3413786"/>
          <a:ext cx="422671" cy="12961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6193"/>
              </a:lnTo>
              <a:lnTo>
                <a:pt x="422671" y="129619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7BE58B-7745-4095-B071-CA79F27B5831}">
      <dsp:nvSpPr>
        <dsp:cNvPr id="0" name=""/>
        <dsp:cNvSpPr/>
      </dsp:nvSpPr>
      <dsp:spPr>
        <a:xfrm>
          <a:off x="3711773" y="1413139"/>
          <a:ext cx="1704776" cy="5917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870"/>
              </a:lnTo>
              <a:lnTo>
                <a:pt x="1704776" y="295870"/>
              </a:lnTo>
              <a:lnTo>
                <a:pt x="1704776" y="59174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BF956B-5CF7-4F96-B8BF-5106BFB7D72F}">
      <dsp:nvSpPr>
        <dsp:cNvPr id="0" name=""/>
        <dsp:cNvSpPr/>
      </dsp:nvSpPr>
      <dsp:spPr>
        <a:xfrm>
          <a:off x="879871" y="3413786"/>
          <a:ext cx="422671" cy="12961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6193"/>
              </a:lnTo>
              <a:lnTo>
                <a:pt x="422671" y="129619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FCBAB6-D58F-4B41-BA83-2D423EA42E56}">
      <dsp:nvSpPr>
        <dsp:cNvPr id="0" name=""/>
        <dsp:cNvSpPr/>
      </dsp:nvSpPr>
      <dsp:spPr>
        <a:xfrm>
          <a:off x="2006996" y="1413139"/>
          <a:ext cx="1704776" cy="591740"/>
        </a:xfrm>
        <a:custGeom>
          <a:avLst/>
          <a:gdLst/>
          <a:ahLst/>
          <a:cxnLst/>
          <a:rect l="0" t="0" r="0" b="0"/>
          <a:pathLst>
            <a:path>
              <a:moveTo>
                <a:pt x="1704776" y="0"/>
              </a:moveTo>
              <a:lnTo>
                <a:pt x="1704776" y="295870"/>
              </a:lnTo>
              <a:lnTo>
                <a:pt x="0" y="295870"/>
              </a:lnTo>
              <a:lnTo>
                <a:pt x="0" y="59174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BCCC25-3CD3-4BE6-8834-B5238559A2B3}">
      <dsp:nvSpPr>
        <dsp:cNvPr id="0" name=""/>
        <dsp:cNvSpPr/>
      </dsp:nvSpPr>
      <dsp:spPr>
        <a:xfrm>
          <a:off x="2302867" y="4233"/>
          <a:ext cx="2817812" cy="1408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Director Comm Libraries (North)</a:t>
          </a:r>
        </a:p>
      </dsp:txBody>
      <dsp:txXfrm>
        <a:off x="2302867" y="4233"/>
        <a:ext cx="2817812" cy="1408906"/>
      </dsp:txXfrm>
    </dsp:sp>
    <dsp:sp modelId="{CCF8EEE4-A18F-400E-BAC7-D3487BD9BFB1}">
      <dsp:nvSpPr>
        <dsp:cNvPr id="0" name=""/>
        <dsp:cNvSpPr/>
      </dsp:nvSpPr>
      <dsp:spPr>
        <a:xfrm>
          <a:off x="598090" y="2004880"/>
          <a:ext cx="2817812" cy="1408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Library </a:t>
          </a:r>
          <a:r>
            <a:rPr lang="en-US" sz="1400" kern="1200" dirty="0" err="1"/>
            <a:t>Mgrs</a:t>
          </a:r>
          <a:r>
            <a:rPr lang="en-US" sz="1400" kern="1200" dirty="0"/>
            <a:t>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Lib </a:t>
          </a:r>
          <a:r>
            <a:rPr lang="en-US" sz="1400" kern="1200" dirty="0" err="1"/>
            <a:t>Mgr</a:t>
          </a:r>
          <a:r>
            <a:rPr lang="en-US" sz="1400" kern="1200" dirty="0"/>
            <a:t> I (4)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Lib </a:t>
          </a:r>
          <a:r>
            <a:rPr lang="en-US" sz="1400" kern="1200" dirty="0" err="1"/>
            <a:t>Mgr</a:t>
          </a:r>
          <a:r>
            <a:rPr lang="en-US" sz="1400" kern="1200" dirty="0"/>
            <a:t> II (2)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>
        <a:off x="598090" y="2004880"/>
        <a:ext cx="2817812" cy="1408906"/>
      </dsp:txXfrm>
    </dsp:sp>
    <dsp:sp modelId="{E48F4E80-B51F-47E5-A6BA-2A5779170D50}">
      <dsp:nvSpPr>
        <dsp:cNvPr id="0" name=""/>
        <dsp:cNvSpPr/>
      </dsp:nvSpPr>
      <dsp:spPr>
        <a:xfrm>
          <a:off x="1302543" y="4005527"/>
          <a:ext cx="2817812" cy="1408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kern="1200" dirty="0"/>
            <a:t>Library Circ </a:t>
          </a:r>
          <a:r>
            <a:rPr lang="en-US" sz="1400" kern="1200" dirty="0" err="1"/>
            <a:t>Spvsr</a:t>
          </a:r>
          <a:r>
            <a:rPr lang="en-US" sz="1400" kern="1200" dirty="0"/>
            <a:t> (2)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kern="1200" dirty="0"/>
            <a:t>Librarian (4)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kern="1200" dirty="0"/>
            <a:t>Library Assoc (23)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kern="1200" dirty="0"/>
            <a:t>PSA I (9)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kern="1200" dirty="0"/>
            <a:t>Page (4)</a:t>
          </a:r>
        </a:p>
      </dsp:txBody>
      <dsp:txXfrm>
        <a:off x="1302543" y="4005527"/>
        <a:ext cx="2817812" cy="1408906"/>
      </dsp:txXfrm>
    </dsp:sp>
    <dsp:sp modelId="{9270EF5D-439A-4238-A1C8-CB96CDDB8B97}">
      <dsp:nvSpPr>
        <dsp:cNvPr id="0" name=""/>
        <dsp:cNvSpPr/>
      </dsp:nvSpPr>
      <dsp:spPr>
        <a:xfrm>
          <a:off x="4007643" y="2004880"/>
          <a:ext cx="2817812" cy="1408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Digital Experience Manager</a:t>
          </a:r>
        </a:p>
      </dsp:txBody>
      <dsp:txXfrm>
        <a:off x="4007643" y="2004880"/>
        <a:ext cx="2817812" cy="1408906"/>
      </dsp:txXfrm>
    </dsp:sp>
    <dsp:sp modelId="{CC40912E-A307-488A-89EA-D4E20D86B958}">
      <dsp:nvSpPr>
        <dsp:cNvPr id="0" name=""/>
        <dsp:cNvSpPr/>
      </dsp:nvSpPr>
      <dsp:spPr>
        <a:xfrm>
          <a:off x="4712096" y="4005527"/>
          <a:ext cx="2817812" cy="1408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kern="1200" dirty="0"/>
            <a:t>Librarian (1)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kern="1200" dirty="0"/>
            <a:t>Digital Content Librarian (1)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kern="1200" dirty="0"/>
            <a:t>Digital Content Coord (1)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>
        <a:off x="4712096" y="4005527"/>
        <a:ext cx="2817812" cy="140890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08D64C-64D4-4453-9568-FAE2512ADFFE}">
      <dsp:nvSpPr>
        <dsp:cNvPr id="0" name=""/>
        <dsp:cNvSpPr/>
      </dsp:nvSpPr>
      <dsp:spPr>
        <a:xfrm>
          <a:off x="2743522" y="3044829"/>
          <a:ext cx="377279" cy="14502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0293"/>
              </a:lnTo>
              <a:lnTo>
                <a:pt x="377279" y="145029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70B65B-8C1B-458A-B1D1-A0FA90E3B55D}">
      <dsp:nvSpPr>
        <dsp:cNvPr id="0" name=""/>
        <dsp:cNvSpPr/>
      </dsp:nvSpPr>
      <dsp:spPr>
        <a:xfrm>
          <a:off x="3703880" y="1259040"/>
          <a:ext cx="91440" cy="5281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819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6E945A-C5EC-4701-AC8D-658816521743}">
      <dsp:nvSpPr>
        <dsp:cNvPr id="0" name=""/>
        <dsp:cNvSpPr/>
      </dsp:nvSpPr>
      <dsp:spPr>
        <a:xfrm>
          <a:off x="2492002" y="1442"/>
          <a:ext cx="2515195" cy="12575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Assistant Director Comm Libraries (South)</a:t>
          </a:r>
        </a:p>
      </dsp:txBody>
      <dsp:txXfrm>
        <a:off x="2492002" y="1442"/>
        <a:ext cx="2515195" cy="1257597"/>
      </dsp:txXfrm>
    </dsp:sp>
    <dsp:sp modelId="{758023B2-1575-4450-8F0C-0CB1FED8D6E2}">
      <dsp:nvSpPr>
        <dsp:cNvPr id="0" name=""/>
        <dsp:cNvSpPr/>
      </dsp:nvSpPr>
      <dsp:spPr>
        <a:xfrm>
          <a:off x="2492002" y="1787231"/>
          <a:ext cx="2515195" cy="12575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kern="1200" dirty="0"/>
            <a:t>Library </a:t>
          </a:r>
          <a:r>
            <a:rPr lang="en-US" sz="1400" kern="1200" dirty="0" err="1"/>
            <a:t>Mgrs</a:t>
          </a:r>
          <a:r>
            <a:rPr lang="en-US" sz="1400" kern="1200" dirty="0"/>
            <a:t>: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kern="1200" dirty="0"/>
            <a:t>Library </a:t>
          </a:r>
          <a:r>
            <a:rPr lang="en-US" sz="1400" kern="1200" dirty="0" err="1"/>
            <a:t>Mgr</a:t>
          </a:r>
          <a:r>
            <a:rPr lang="en-US" sz="1400" kern="1200" dirty="0"/>
            <a:t> I (2)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kern="1200" dirty="0"/>
            <a:t>Library </a:t>
          </a:r>
          <a:r>
            <a:rPr lang="en-US" sz="1400" kern="1200" dirty="0" err="1"/>
            <a:t>Mgr</a:t>
          </a:r>
          <a:r>
            <a:rPr lang="en-US" sz="1400" kern="1200" dirty="0"/>
            <a:t> II (1)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kern="1200" dirty="0"/>
            <a:t>Library </a:t>
          </a:r>
          <a:r>
            <a:rPr lang="en-US" sz="1400" kern="1200" dirty="0" err="1"/>
            <a:t>Mgr</a:t>
          </a:r>
          <a:r>
            <a:rPr lang="en-US" sz="1400" kern="1200" dirty="0"/>
            <a:t> III (4)</a:t>
          </a:r>
        </a:p>
      </dsp:txBody>
      <dsp:txXfrm>
        <a:off x="2492002" y="1787231"/>
        <a:ext cx="2515195" cy="1257597"/>
      </dsp:txXfrm>
    </dsp:sp>
    <dsp:sp modelId="{CD402455-072D-4550-A477-561453532870}">
      <dsp:nvSpPr>
        <dsp:cNvPr id="0" name=""/>
        <dsp:cNvSpPr/>
      </dsp:nvSpPr>
      <dsp:spPr>
        <a:xfrm>
          <a:off x="3120801" y="3573020"/>
          <a:ext cx="2515195" cy="18442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Assistant Lib </a:t>
          </a:r>
          <a:r>
            <a:rPr lang="en-US" sz="1200" kern="1200" dirty="0" err="1"/>
            <a:t>Mgr</a:t>
          </a:r>
          <a:r>
            <a:rPr lang="en-US" sz="1200" kern="1200" dirty="0"/>
            <a:t> (1)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Library Circ </a:t>
          </a:r>
          <a:r>
            <a:rPr lang="en-US" sz="1200" kern="1200" dirty="0" err="1"/>
            <a:t>Spvsr</a:t>
          </a:r>
          <a:r>
            <a:rPr lang="en-US" sz="1200" kern="1200" dirty="0"/>
            <a:t> (5)</a:t>
          </a:r>
          <a:br>
            <a:rPr lang="en-US" sz="1200" kern="1200" dirty="0"/>
          </a:br>
          <a:r>
            <a:rPr lang="en-US" sz="1200" kern="1200" dirty="0"/>
            <a:t>Page </a:t>
          </a:r>
          <a:r>
            <a:rPr lang="en-US" sz="1200" kern="1200" dirty="0" err="1"/>
            <a:t>Spvsr</a:t>
          </a:r>
          <a:r>
            <a:rPr lang="en-US" sz="1200" kern="1200" dirty="0"/>
            <a:t> (3)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Librarian (15)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Library Assoc (34)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PSA I (30)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PSA II (3)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Info Asst (1)</a:t>
          </a: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/>
            <a:t>Page (43)</a:t>
          </a:r>
        </a:p>
      </dsp:txBody>
      <dsp:txXfrm>
        <a:off x="3120801" y="3573020"/>
        <a:ext cx="2515195" cy="18442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8B779-BA88-49D5-ADE4-77F28254133B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9A13B8-3B93-4EC1-9DC5-8BD999F0D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045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9ADAE3-2410-44C9-9EC2-6120054BE6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82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9A13B8-3B93-4EC1-9DC5-8BD999F0D5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616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mailto:ctingley@sno-isle.org" TargetMode="External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E663E-0D76-E45F-A469-CA546BE0B9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51ABC3-469E-777E-3EC2-20720E7CF0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AF466E-0F03-C5CD-B6B1-397AEB1F8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45C-7D23-43F5-913B-1342C49E3FB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F4E23-8E0D-6450-B7A0-81C2E1114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B7C65-8993-82CD-D8C3-D5FD7D51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10231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11E36-7783-D06A-FFDA-AE549DA5E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5BC5D7-ED66-1DCB-D6C5-20B027D00E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8DEC2-35EE-3B93-9367-3B2F737FF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45C-7D23-43F5-913B-1342C49E3FB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B0818-CA6A-68C6-5EDA-7A61699C4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8BA50B-7C96-BEDA-543E-EA3C98FC0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3636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82CCAC-BF21-1484-6CC7-422B88C7A5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C224BF-78F5-3B58-BF77-3E2B74A97E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3AC6F-427C-E1EA-6E3F-8D28C953F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45C-7D23-43F5-913B-1342C49E3FB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4DC05-A7E5-2C7C-E6FF-1CE48727B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D44C2-EF0C-D0A0-063C-585BE9174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17751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C5CBD2-BD45-482A-8B14-C5F4BDB9E8CA}"/>
              </a:ext>
            </a:extLst>
          </p:cNvPr>
          <p:cNvSpPr txBox="1"/>
          <p:nvPr userDrawn="1"/>
        </p:nvSpPr>
        <p:spPr>
          <a:xfrm>
            <a:off x="-3186545" y="415636"/>
            <a:ext cx="29094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This is the title slide for all internal meeting presentations – Do Not Delete!</a:t>
            </a:r>
          </a:p>
          <a:p>
            <a:endParaRPr 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r>
              <a:rPr lang="en-US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If you have any questions about proper use of this template, please contact Cindy Tingley (</a:t>
            </a:r>
            <a:r>
              <a:rPr lang="en-US" dirty="0">
                <a:latin typeface="Segoe UI Semibold" panose="020B0702040204020203" pitchFamily="34" charset="0"/>
                <a:cs typeface="Segoe UI Semibold" panose="020B0702040204020203" pitchFamily="34" charset="0"/>
                <a:hlinkClick r:id="rId3"/>
              </a:rPr>
              <a:t>ctingley@sno-isle.org</a:t>
            </a:r>
            <a:r>
              <a:rPr lang="en-US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7F1A90-0CD7-4D23-A59C-3C142E8F14FB}"/>
              </a:ext>
            </a:extLst>
          </p:cNvPr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0"/>
            <a:ext cx="12191238" cy="7433187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935F5B38-6D28-4F83-9D36-FADE9D9BFA21}"/>
              </a:ext>
            </a:extLst>
          </p:cNvPr>
          <p:cNvGrpSpPr/>
          <p:nvPr userDrawn="1"/>
        </p:nvGrpSpPr>
        <p:grpSpPr>
          <a:xfrm>
            <a:off x="7093524" y="6017488"/>
            <a:ext cx="4794047" cy="974436"/>
            <a:chOff x="7010400" y="5962072"/>
            <a:chExt cx="4794047" cy="97443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470DCE5-64FC-41BD-8E3E-4F91FF41ED20}"/>
                </a:ext>
              </a:extLst>
            </p:cNvPr>
            <p:cNvSpPr/>
            <p:nvPr userDrawn="1"/>
          </p:nvSpPr>
          <p:spPr>
            <a:xfrm>
              <a:off x="7010400" y="6243781"/>
              <a:ext cx="4350327" cy="6927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B59457A-05C2-4716-9454-2E9A5F3BB6A4}"/>
                </a:ext>
              </a:extLst>
            </p:cNvPr>
            <p:cNvPicPr>
              <a:picLocks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758918" y="5962072"/>
              <a:ext cx="4045529" cy="600364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24359428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120D4E-E3E4-0E7F-719C-35ED7A523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45C-7D23-43F5-913B-1342C49E3FB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780D0F-91A2-214E-2107-DA97D4FE4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02F85C-6420-771D-FAF7-210ACA440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1447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AFCEE-7339-554D-98B1-0682915EA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D7E44-AD7F-6F51-D469-46E8B24EDE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01A9A-99BF-4FD6-91CF-23B4FE22A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45C-7D23-43F5-913B-1342C49E3FB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9BB27-11A1-3D53-AF85-6481DA794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F71FB-49A7-A2C3-4541-16C7F13D0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6016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47592-A61D-D6D1-8EBA-A3AEBF54C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E73B30-6767-A07C-8022-BF473AA566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2E586-C383-BB0A-D686-C622E0553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45C-7D23-43F5-913B-1342C49E3FB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8890DE-751A-4473-7BD9-74C85D8BF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1744A-F337-DA1F-33BD-B284E5754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5477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AFB25-0F89-B470-5FB9-C52EA6697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98192-953A-373A-B976-953E360B2A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9B2BEF-0CCA-D715-7E29-C9ECAB652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5871F0-A36B-4CBA-72FF-C1972812A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45C-7D23-43F5-913B-1342C49E3FB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8B7011-17DE-41BD-333A-209CD81EE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FE707D-72CB-9A18-7FC5-0AA8914DC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6149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7146A-685E-1E87-01B5-D10AABE96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F4E5C8-6A14-4E75-2C6E-30DFA70EB4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DB8C07-CAA3-2998-64E5-8FD075001A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1C1BF2-AE44-4480-BB35-C446260CA9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BDA31C-CE22-95A3-7EA5-29A301A528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A86D88-C707-7F59-80DA-F364FE848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45C-7D23-43F5-913B-1342C49E3FB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F1D598-EA11-EE73-B9A2-03E6C2D88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51F242-3D63-61D7-BF00-10D9F04A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4070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A1AD9-E7E3-EE89-02C4-1B2B9ED8C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CC5841-688A-9DFF-99DF-FECAC512D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45C-7D23-43F5-913B-1342C49E3FB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936A3F-0F62-DA01-0E5D-1EF75B5D5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CE6B43-1367-8D6C-BDB9-2AAFC3CFD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2913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120D4E-E3E4-0E7F-719C-35ED7A523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45C-7D23-43F5-913B-1342C49E3FB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780D0F-91A2-214E-2107-DA97D4FE4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02F85C-6420-771D-FAF7-210ACA440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7299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31119-1677-AA1F-84F3-2CA46F836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000579-4D47-F35A-05AD-C075C42CD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6B90F5-DA62-D22D-84B9-EE45E07E83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C2496A-F670-0BDE-EEE6-BA2422F3E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45C-7D23-43F5-913B-1342C49E3FB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0F2A0D-C8A3-A0F7-3EE1-8DE5B99AD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1C8C77-9E34-9A67-FB26-F3FE33279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34505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158B0-EA0E-4654-490A-7F8A9DFC1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B9D132-7833-AC62-D057-F9813192EE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E37C58-F94F-42F5-8C7A-03E675324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5662C6-B817-ABD8-01CD-5997C6EEE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45C-7D23-43F5-913B-1342C49E3FB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4015F9-105F-EF5C-72F7-B745C821B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CBE58C-AAC1-23E2-9FCD-D4C0D586D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6604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B00AFF-2567-B977-E74D-4493A299A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61E76D-4C6A-E555-A1A7-8D740B8DC4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9C178-91D4-C302-2602-98445037BF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FF745C-7D23-43F5-913B-1342C49E3FB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48650C-46F0-C214-97A1-BED17B4BBD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F1EA3-736B-6385-F1DA-BD5211CE72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01DFB1-DB5F-462D-B614-65C798976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53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DF4D95-83CA-6DE1-28CA-74CFCFA339BE}"/>
              </a:ext>
            </a:extLst>
          </p:cNvPr>
          <p:cNvSpPr txBox="1"/>
          <p:nvPr/>
        </p:nvSpPr>
        <p:spPr>
          <a:xfrm>
            <a:off x="1473143" y="5476059"/>
            <a:ext cx="290763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Organizational Chart for RFP Purposes 10/2024</a:t>
            </a:r>
          </a:p>
        </p:txBody>
      </p:sp>
    </p:spTree>
    <p:extLst>
      <p:ext uri="{BB962C8B-B14F-4D97-AF65-F5344CB8AC3E}">
        <p14:creationId xmlns:p14="http://schemas.microsoft.com/office/powerpoint/2010/main" val="2743249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1733A126-7833-41DB-9D0B-0C9516DAC9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707658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7A26B96-8FE7-A97A-6AFB-BFD1594A4441}"/>
              </a:ext>
            </a:extLst>
          </p:cNvPr>
          <p:cNvSpPr txBox="1"/>
          <p:nvPr/>
        </p:nvSpPr>
        <p:spPr>
          <a:xfrm>
            <a:off x="7972926" y="890337"/>
            <a:ext cx="1411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South District: </a:t>
            </a:r>
          </a:p>
          <a:p>
            <a:r>
              <a:rPr lang="en-US" dirty="0"/>
              <a:t>7 Libraries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0A36604-E095-E9E6-441E-9785445F7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950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405C193-7C1E-53A0-7D5B-86E0DE3460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109322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D2FF6D5-8846-B636-D43D-EF7752ED0B29}"/>
              </a:ext>
            </a:extLst>
          </p:cNvPr>
          <p:cNvSpPr txBox="1"/>
          <p:nvPr/>
        </p:nvSpPr>
        <p:spPr>
          <a:xfrm>
            <a:off x="7652084" y="1138989"/>
            <a:ext cx="1660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East District: </a:t>
            </a:r>
          </a:p>
          <a:p>
            <a:r>
              <a:rPr lang="en-US" dirty="0"/>
              <a:t>6 Libraries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049E1B0-3E2C-8A64-AA71-232F09C1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197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2E0EB1-1124-3447-6C5B-EF7EAC5D8B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D5A9164C-0AE2-A43C-F4A1-EDBA482FD7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323700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09FC801-D369-9BFC-7B3E-91BFDE6A610A}"/>
              </a:ext>
            </a:extLst>
          </p:cNvPr>
          <p:cNvSpPr txBox="1"/>
          <p:nvPr/>
        </p:nvSpPr>
        <p:spPr>
          <a:xfrm>
            <a:off x="7852611" y="978568"/>
            <a:ext cx="1772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Island District: 5 Libraries + Library on Wheels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63E21D8-A103-0229-C2CE-215548401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00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CB17BE5-50C2-14B9-9414-5A37FA5F26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1647300"/>
              </p:ext>
            </p:extLst>
          </p:nvPr>
        </p:nvGraphicFramePr>
        <p:xfrm>
          <a:off x="2032000" y="63945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E349EEF-16BE-06D0-019F-73FE5BCA6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532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6E9FF6-1086-7D8D-B84E-A37974EED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263A23AD-7CDE-F449-B29A-C4AF32CF34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9524332"/>
              </p:ext>
            </p:extLst>
          </p:nvPr>
        </p:nvGraphicFramePr>
        <p:xfrm>
          <a:off x="1355559" y="719666"/>
          <a:ext cx="9288378" cy="5456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D01C76FC-F445-2395-3B7B-B5974C9B2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716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0BA42E-E243-0849-8D7F-1C26C16D20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7370B1FA-6CD8-A909-C658-5EABE31E8B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333403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D1204148-CA5C-2DD7-2BD6-DB008A769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204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E0405-EBF5-16C2-9955-62E1B7754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1E41B89D-5F20-D5FF-BDB2-42A0742694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648840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F7B9923-C298-E580-FBE6-D14324F17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465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284A16-85EF-4900-35A0-4F8F14C58C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43684F9-EB46-1258-37D5-D7C34C7A3D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1085029"/>
              </p:ext>
            </p:extLst>
          </p:nvPr>
        </p:nvGraphicFramePr>
        <p:xfrm>
          <a:off x="2032000" y="719667"/>
          <a:ext cx="7673474" cy="4790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A6251D-BA76-7887-F3C4-60B6A66C0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13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2A1915-E940-02DA-C664-8E73EE3C6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4BE30F7-0195-F8AE-9751-1A962CFA9E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36593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DA1C5F9-B245-63B9-1FAD-A90716CC1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046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11E137-F8F3-2C14-B59A-72B41B6F60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77E453C2-5E6D-92C2-FC92-5E70F4937F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8484756"/>
              </p:ext>
            </p:extLst>
          </p:nvPr>
        </p:nvGraphicFramePr>
        <p:xfrm>
          <a:off x="2032000" y="719667"/>
          <a:ext cx="7874000" cy="49833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ADBF6A-10FC-E3B1-7137-02824B93D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014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5A9CDB-BEA5-EEE4-9160-F2EC1EC92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2ED04CA-CAFC-0BF0-B7D6-7A590E1CFD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947576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62C2EF02-23AA-593B-4373-5B02C4A5C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64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860A96-F375-402B-5350-FCFFA74AD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6D3AA610-6D8F-2479-E80A-F09105444A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649051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4E20B7B-F8CC-D880-F5C3-1296A6A6300D}"/>
              </a:ext>
            </a:extLst>
          </p:cNvPr>
          <p:cNvSpPr txBox="1"/>
          <p:nvPr/>
        </p:nvSpPr>
        <p:spPr>
          <a:xfrm>
            <a:off x="8085221" y="978568"/>
            <a:ext cx="1548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North District: </a:t>
            </a:r>
          </a:p>
          <a:p>
            <a:r>
              <a:rPr lang="en-US" dirty="0"/>
              <a:t>5 Libraries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253B40F-2C54-3FAD-DB81-2ED703E31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DFB1-DB5F-462D-B614-65C7989766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056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cb799d8-1494-45d8-b932-f48596865920" xsi:nil="true"/>
    <_Flow_SignoffStatus xmlns="c72175b1-1b3d-4720-a505-de7bd317277f" xsi:nil="true"/>
    <lcf76f155ced4ddcb4097134ff3c332f xmlns="c72175b1-1b3d-4720-a505-de7bd317277f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F03F2EA760794F8571A683881C428D" ma:contentTypeVersion="20" ma:contentTypeDescription="Create a new document." ma:contentTypeScope="" ma:versionID="d9100ce21135762eaeff357de78be51c">
  <xsd:schema xmlns:xsd="http://www.w3.org/2001/XMLSchema" xmlns:xs="http://www.w3.org/2001/XMLSchema" xmlns:p="http://schemas.microsoft.com/office/2006/metadata/properties" xmlns:ns2="dcb799d8-1494-45d8-b932-f48596865920" xmlns:ns3="c72175b1-1b3d-4720-a505-de7bd317277f" targetNamespace="http://schemas.microsoft.com/office/2006/metadata/properties" ma:root="true" ma:fieldsID="4849d931880e03b9ef17a4917e789420" ns2:_="" ns3:_="">
    <xsd:import namespace="dcb799d8-1494-45d8-b932-f48596865920"/>
    <xsd:import namespace="c72175b1-1b3d-4720-a505-de7bd317277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_Flow_SignoffStatus" minOccurs="0"/>
                <xsd:element ref="ns3:MediaServiceObjectDetectorVersion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b799d8-1494-45d8-b932-f485968659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ed487691-1eb5-4cef-a10b-e2a3754ae5cb}" ma:internalName="TaxCatchAll" ma:showField="CatchAllData" ma:web="dcb799d8-1494-45d8-b932-f485968659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2175b1-1b3d-4720-a505-de7bd31727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e0f108d-2016-4b65-bd59-344dbd5a2db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Flow_SignoffStatus" ma:index="24" nillable="true" ma:displayName="Sign-off status" ma:internalName="Sign_x002d_off_x0020_status">
      <xsd:simpleType>
        <xsd:restriction base="dms:Text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6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A58841-BE4F-4FE9-9AE8-42FB5A62013E}">
  <ds:schemaRefs>
    <ds:schemaRef ds:uri="http://schemas.microsoft.com/office/2006/metadata/properties"/>
    <ds:schemaRef ds:uri="http://schemas.microsoft.com/office/infopath/2007/PartnerControls"/>
    <ds:schemaRef ds:uri="dcb799d8-1494-45d8-b932-f48596865920"/>
    <ds:schemaRef ds:uri="c72175b1-1b3d-4720-a505-de7bd317277f"/>
  </ds:schemaRefs>
</ds:datastoreItem>
</file>

<file path=customXml/itemProps2.xml><?xml version="1.0" encoding="utf-8"?>
<ds:datastoreItem xmlns:ds="http://schemas.openxmlformats.org/officeDocument/2006/customXml" ds:itemID="{8628DFC6-ABEA-4A58-928E-E772703063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18E3A4-BB5D-4426-BA43-E831AE39EE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b799d8-1494-45d8-b932-f48596865920"/>
    <ds:schemaRef ds:uri="c72175b1-1b3d-4720-a505-de7bd31727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796</Words>
  <Application>Microsoft Office PowerPoint</Application>
  <PresentationFormat>Widescreen</PresentationFormat>
  <Paragraphs>164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Melinda Armstrong</dc:creator>
  <cp:lastModifiedBy>Melinda Armstrong</cp:lastModifiedBy>
  <cp:revision>10</cp:revision>
  <dcterms:created xsi:type="dcterms:W3CDTF">2024-10-30T21:37:14Z</dcterms:created>
  <dcterms:modified xsi:type="dcterms:W3CDTF">2024-10-31T17:23:58Z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0x010100A3F03F2EA760794F8571A683881C428D</vt:lpwstr>
  </property>
  <property fmtid="{D5CDD505-2E9C-101B-9397-08002B2CF9AE}" pid="3" name="MediaServiceImageTags">
    <vt:lpwstr/>
  </property>
</Properties>
</file>